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20" d="100"/>
          <a:sy n="20" d="100"/>
        </p:scale>
        <p:origin x="-1368" y="210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365A3-734E-4940-B639-93822C60FD97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93D2-1209-4C82-94AF-55A42AE1DE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3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93D2-1209-4C82-94AF-55A42AE1DEA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85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53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8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98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87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2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44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51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6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17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8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61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37DB-6C3F-4040-B978-90458B67DCBB}" type="datetimeFigureOut">
              <a:rPr lang="pt-BR" smtClean="0"/>
              <a:t>23/02/2016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40C5-F2DF-499F-9765-A3C90E382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94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11" Type="http://schemas.openxmlformats.org/officeDocument/2006/relationships/image" Target="../media/image5.jpe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7763" y="5202238"/>
            <a:ext cx="30110112" cy="2212975"/>
          </a:xfrm>
        </p:spPr>
        <p:txBody>
          <a:bodyPr rtlCol="0">
            <a:normAutofit fontScale="90000"/>
          </a:bodyPr>
          <a:lstStyle/>
          <a:p>
            <a:pPr defTabSz="4318896" fontAlgn="auto">
              <a:spcAft>
                <a:spcPts val="0"/>
              </a:spcAft>
              <a:defRPr/>
            </a:pPr>
            <a:r>
              <a:rPr lang="pt-BR" sz="6500" b="1" dirty="0" smtClean="0">
                <a:latin typeface="Arial" pitchFamily="34" charset="0"/>
                <a:cs typeface="Arial" pitchFamily="34" charset="0"/>
              </a:rPr>
              <a:t>Título do trabalho Arial Negrito corpo 72pt podendo ser reduzido para até corpo 60, caso a quantidade de texto ultrapasse o espaço delimitado</a:t>
            </a:r>
            <a:endParaRPr lang="en-US" sz="6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55713" y="11004550"/>
            <a:ext cx="14400212" cy="4645025"/>
          </a:xfrm>
        </p:spPr>
        <p:txBody>
          <a:bodyPr lIns="0" tIns="0" rIns="0" bIns="0" rtlCol="0">
            <a:normAutofit lnSpcReduction="10000"/>
          </a:bodyPr>
          <a:lstStyle/>
          <a:p>
            <a:pPr algn="just" defTabSz="4318896" fontAlgn="auto">
              <a:spcAft>
                <a:spcPts val="0"/>
              </a:spcAft>
              <a:defRPr/>
            </a:pPr>
            <a:r>
              <a:rPr lang="pt-BR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  <a:p>
            <a:pPr algn="just" defTabSz="4318896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</a:t>
            </a:r>
          </a:p>
          <a:p>
            <a:pPr algn="just" defTabSz="4318896" fontAlgn="auto"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4"/>
          <p:cNvCxnSpPr>
            <a:cxnSpLocks noChangeShapeType="1"/>
          </p:cNvCxnSpPr>
          <p:nvPr/>
        </p:nvCxnSpPr>
        <p:spPr bwMode="auto">
          <a:xfrm>
            <a:off x="1255713" y="4711700"/>
            <a:ext cx="29894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2430463" y="7345363"/>
            <a:ext cx="27544712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54" tIns="216027" rIns="432054" bIns="216027" anchor="ctr"/>
          <a:lstStyle>
            <a:lvl1pPr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 eaLnBrk="1" hangingPunct="1"/>
            <a:r>
              <a:rPr lang="pt-BR" altLang="pt-BR" sz="4000" b="1" dirty="0"/>
              <a:t>Nomes dos autores </a:t>
            </a:r>
            <a:r>
              <a:rPr lang="pt-BR" altLang="pt-BR" sz="4000" b="1" dirty="0" smtClean="0"/>
              <a:t>, </a:t>
            </a:r>
            <a:r>
              <a:rPr lang="pt-BR" altLang="pt-BR" sz="4000" b="1" dirty="0"/>
              <a:t>Arial Negrito corpo 40pt</a:t>
            </a:r>
          </a:p>
          <a:p>
            <a:pPr algn="ctr" eaLnBrk="1" hangingPunct="1"/>
            <a:r>
              <a:rPr lang="pt-BR" altLang="pt-BR" sz="4000" dirty="0"/>
              <a:t>Instituições e endereços, Arial regular corpo 30pt, </a:t>
            </a:r>
            <a:endParaRPr lang="en-US" altLang="pt-BR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8"/>
          <p:cNvCxnSpPr>
            <a:cxnSpLocks noChangeShapeType="1"/>
          </p:cNvCxnSpPr>
          <p:nvPr/>
        </p:nvCxnSpPr>
        <p:spPr bwMode="auto">
          <a:xfrm>
            <a:off x="1255713" y="9648825"/>
            <a:ext cx="29894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ubtitle 2"/>
          <p:cNvSpPr txBox="1">
            <a:spLocks/>
          </p:cNvSpPr>
          <p:nvPr/>
        </p:nvSpPr>
        <p:spPr bwMode="auto">
          <a:xfrm>
            <a:off x="16851313" y="11004550"/>
            <a:ext cx="14400212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6000" b="1">
                <a:latin typeface="Arial" pitchFamily="34" charset="0"/>
                <a:cs typeface="Arial" pitchFamily="34" charset="0"/>
              </a:rPr>
              <a:t>Material e Métodos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400">
                <a:latin typeface="Arial" pitchFamily="34" charset="0"/>
                <a:cs typeface="Arial" pitchFamily="34" charset="0"/>
              </a:rPr>
              <a:t>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altLang="pt-B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1255713" y="16957675"/>
            <a:ext cx="30002162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6000" b="1">
                <a:latin typeface="Arial" pitchFamily="34" charset="0"/>
                <a:cs typeface="Arial" pitchFamily="34" charset="0"/>
              </a:rPr>
              <a:t>Resultados e discussão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400">
                <a:latin typeface="Arial" pitchFamily="34" charset="0"/>
                <a:cs typeface="Arial" pitchFamily="34" charset="0"/>
              </a:rPr>
              <a:t>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altLang="pt-B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255713" y="35247707"/>
            <a:ext cx="29894212" cy="32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6000" b="1" dirty="0">
                <a:latin typeface="Arial" pitchFamily="34" charset="0"/>
                <a:cs typeface="Arial" pitchFamily="34" charset="0"/>
              </a:rPr>
              <a:t>Conclusões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400" dirty="0">
                <a:latin typeface="Arial" pitchFamily="34" charset="0"/>
                <a:cs typeface="Arial" pitchFamily="34" charset="0"/>
              </a:rPr>
              <a:t>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Corpo do texto Arial regular tamanho 32pt, podendo ser reduzido para até 24pt, caso a quantidade de texto ultrapasse o espaço delimitado. 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alt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338263" y="21153438"/>
          <a:ext cx="14317660" cy="465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32"/>
                <a:gridCol w="2863532"/>
                <a:gridCol w="2863532"/>
                <a:gridCol w="2863532"/>
                <a:gridCol w="2863532"/>
              </a:tblGrid>
              <a:tr h="931227">
                <a:tc>
                  <a:txBody>
                    <a:bodyPr/>
                    <a:lstStyle/>
                    <a:p>
                      <a:r>
                        <a:rPr lang="en-US" sz="3200" baseline="0" dirty="0" err="1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</a:tr>
              <a:tr h="931227"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</a:tr>
              <a:tr h="931227"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/>
                    </a:p>
                  </a:txBody>
                  <a:tcPr marL="91437" marR="91437" marT="45724" marB="45724"/>
                </a:tc>
              </a:tr>
              <a:tr h="931227"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/>
                    </a:p>
                  </a:txBody>
                  <a:tcPr marL="91437" marR="91437" marT="45724" marB="45724"/>
                </a:tc>
              </a:tr>
              <a:tr h="931227"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smtClean="0"/>
                        <a:t>exemplo</a:t>
                      </a:r>
                      <a:endParaRPr lang="en-US" sz="3200" baseline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 smtClean="0"/>
                        <a:t>exemplo</a:t>
                      </a:r>
                      <a:endParaRPr lang="en-US" sz="3200" baseline="0" dirty="0"/>
                    </a:p>
                  </a:txBody>
                  <a:tcPr marL="91437" marR="91437" marT="45724" marB="45724"/>
                </a:tc>
              </a:tr>
            </a:tbl>
          </a:graphicData>
        </a:graphic>
      </p:graphicFrame>
      <p:graphicFrame>
        <p:nvGraphicFramePr>
          <p:cNvPr id="14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461493"/>
              </p:ext>
            </p:extLst>
          </p:nvPr>
        </p:nvGraphicFramePr>
        <p:xfrm>
          <a:off x="16800513" y="20774273"/>
          <a:ext cx="14400212" cy="586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4" imgW="14397562" imgH="5869963" progId="Excel.Chart.8">
                  <p:embed/>
                </p:oleObj>
              </mc:Choice>
              <mc:Fallback>
                <p:oleObj r:id="rId4" imgW="14397562" imgH="586996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0513" y="20774273"/>
                        <a:ext cx="14400212" cy="586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hart 15"/>
          <p:cNvGraphicFramePr>
            <a:graphicFrameLocks/>
          </p:cNvGraphicFramePr>
          <p:nvPr/>
        </p:nvGraphicFramePr>
        <p:xfrm>
          <a:off x="1308100" y="27301825"/>
          <a:ext cx="14398625" cy="736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6" imgW="14403657" imgH="7363359" progId="Excel.Chart.8">
                  <p:embed/>
                </p:oleObj>
              </mc:Choice>
              <mc:Fallback>
                <p:oleObj r:id="rId6" imgW="14403657" imgH="736335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27301825"/>
                        <a:ext cx="14398625" cy="736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747061"/>
              </p:ext>
            </p:extLst>
          </p:nvPr>
        </p:nvGraphicFramePr>
        <p:xfrm>
          <a:off x="16800513" y="27774204"/>
          <a:ext cx="14400212" cy="736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8" imgW="14397562" imgH="7363359" progId="Excel.Chart.8">
                  <p:embed/>
                </p:oleObj>
              </mc:Choice>
              <mc:Fallback>
                <p:oleObj r:id="rId8" imgW="14397562" imgH="736335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0513" y="27774204"/>
                        <a:ext cx="14400212" cy="736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8"/>
          <p:cNvCxnSpPr>
            <a:cxnSpLocks noChangeShapeType="1"/>
          </p:cNvCxnSpPr>
          <p:nvPr/>
        </p:nvCxnSpPr>
        <p:spPr bwMode="auto">
          <a:xfrm>
            <a:off x="1309688" y="39028636"/>
            <a:ext cx="29894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474" y="39964740"/>
            <a:ext cx="14130401" cy="1870872"/>
          </a:xfrm>
          <a:prstGeom prst="rect">
            <a:avLst/>
          </a:prstGeom>
        </p:spPr>
      </p:pic>
      <p:pic>
        <p:nvPicPr>
          <p:cNvPr id="18" name="Imagem 17" descr="D:\contecc 2015\CARTAZ FOZ IGUAÇU\propostas\logo contecc 2016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21" y="1800500"/>
            <a:ext cx="1112138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D:\contecc 2015\CARTAZ FOZ IGUAÇU\propostas\logo 2016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511" y="1008412"/>
            <a:ext cx="7148414" cy="3084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336221" y="39964740"/>
            <a:ext cx="145057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Inserir logomarca da sua instituição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7078550" y="42097404"/>
            <a:ext cx="14505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Obrigatório uso dessas logomarcas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1701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784</Words>
  <Application>Microsoft Office PowerPoint</Application>
  <PresentationFormat>Personalizar</PresentationFormat>
  <Paragraphs>39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Tema do Office</vt:lpstr>
      <vt:lpstr>Gráfico do Microsoft Excel</vt:lpstr>
      <vt:lpstr>Título do trabalho Arial Negrito corpo 72pt podendo ser reduzido para até corpo 60, caso a quantidade de texto ultrapasse o espaço delimitado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</dc:creator>
  <cp:lastModifiedBy>Microsoft</cp:lastModifiedBy>
  <cp:revision>11</cp:revision>
  <dcterms:created xsi:type="dcterms:W3CDTF">2014-01-30T20:08:19Z</dcterms:created>
  <dcterms:modified xsi:type="dcterms:W3CDTF">2016-02-23T17:07:58Z</dcterms:modified>
</cp:coreProperties>
</file>