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32404050" cy="43205400"/>
  <p:notesSz cx="6858000" cy="9144000"/>
  <p:defaultTextStyle>
    <a:defPPr>
      <a:defRPr lang="pt-BR"/>
    </a:defPPr>
    <a:lvl1pPr marL="0" algn="l" defTabSz="4320540" rtl="0" eaLnBrk="1" latinLnBrk="0" hangingPunct="1">
      <a:defRPr sz="8500" kern="1200">
        <a:solidFill>
          <a:schemeClr val="tx1"/>
        </a:solidFill>
        <a:latin typeface="+mn-lt"/>
        <a:ea typeface="+mn-ea"/>
        <a:cs typeface="+mn-cs"/>
      </a:defRPr>
    </a:lvl1pPr>
    <a:lvl2pPr marL="2160270" algn="l" defTabSz="4320540" rtl="0" eaLnBrk="1" latinLnBrk="0" hangingPunct="1">
      <a:defRPr sz="8500" kern="1200">
        <a:solidFill>
          <a:schemeClr val="tx1"/>
        </a:solidFill>
        <a:latin typeface="+mn-lt"/>
        <a:ea typeface="+mn-ea"/>
        <a:cs typeface="+mn-cs"/>
      </a:defRPr>
    </a:lvl2pPr>
    <a:lvl3pPr marL="4320540" algn="l" defTabSz="4320540" rtl="0" eaLnBrk="1" latinLnBrk="0" hangingPunct="1">
      <a:defRPr sz="8500" kern="1200">
        <a:solidFill>
          <a:schemeClr val="tx1"/>
        </a:solidFill>
        <a:latin typeface="+mn-lt"/>
        <a:ea typeface="+mn-ea"/>
        <a:cs typeface="+mn-cs"/>
      </a:defRPr>
    </a:lvl3pPr>
    <a:lvl4pPr marL="6480810" algn="l" defTabSz="4320540" rtl="0" eaLnBrk="1" latinLnBrk="0" hangingPunct="1">
      <a:defRPr sz="8500" kern="1200">
        <a:solidFill>
          <a:schemeClr val="tx1"/>
        </a:solidFill>
        <a:latin typeface="+mn-lt"/>
        <a:ea typeface="+mn-ea"/>
        <a:cs typeface="+mn-cs"/>
      </a:defRPr>
    </a:lvl4pPr>
    <a:lvl5pPr marL="8641080" algn="l" defTabSz="4320540" rtl="0" eaLnBrk="1" latinLnBrk="0" hangingPunct="1">
      <a:defRPr sz="8500" kern="1200">
        <a:solidFill>
          <a:schemeClr val="tx1"/>
        </a:solidFill>
        <a:latin typeface="+mn-lt"/>
        <a:ea typeface="+mn-ea"/>
        <a:cs typeface="+mn-cs"/>
      </a:defRPr>
    </a:lvl5pPr>
    <a:lvl6pPr marL="10801350" algn="l" defTabSz="4320540" rtl="0" eaLnBrk="1" latinLnBrk="0" hangingPunct="1">
      <a:defRPr sz="8500" kern="1200">
        <a:solidFill>
          <a:schemeClr val="tx1"/>
        </a:solidFill>
        <a:latin typeface="+mn-lt"/>
        <a:ea typeface="+mn-ea"/>
        <a:cs typeface="+mn-cs"/>
      </a:defRPr>
    </a:lvl6pPr>
    <a:lvl7pPr marL="12961620" algn="l" defTabSz="4320540" rtl="0" eaLnBrk="1" latinLnBrk="0" hangingPunct="1">
      <a:defRPr sz="8500" kern="1200">
        <a:solidFill>
          <a:schemeClr val="tx1"/>
        </a:solidFill>
        <a:latin typeface="+mn-lt"/>
        <a:ea typeface="+mn-ea"/>
        <a:cs typeface="+mn-cs"/>
      </a:defRPr>
    </a:lvl7pPr>
    <a:lvl8pPr marL="15121890" algn="l" defTabSz="4320540" rtl="0" eaLnBrk="1" latinLnBrk="0" hangingPunct="1">
      <a:defRPr sz="8500" kern="1200">
        <a:solidFill>
          <a:schemeClr val="tx1"/>
        </a:solidFill>
        <a:latin typeface="+mn-lt"/>
        <a:ea typeface="+mn-ea"/>
        <a:cs typeface="+mn-cs"/>
      </a:defRPr>
    </a:lvl8pPr>
    <a:lvl9pPr marL="17282160" algn="l" defTabSz="4320540" rtl="0" eaLnBrk="1" latinLnBrk="0" hangingPunct="1">
      <a:defRPr sz="85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3608">
          <p15:clr>
            <a:srgbClr val="A4A3A4"/>
          </p15:clr>
        </p15:guide>
        <p15:guide id="2" pos="1020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varScale="1">
        <p:scale>
          <a:sx n="12" d="100"/>
          <a:sy n="12" d="100"/>
        </p:scale>
        <p:origin x="2406" y="156"/>
      </p:cViewPr>
      <p:guideLst>
        <p:guide orient="horz" pos="13608"/>
        <p:guide pos="10206"/>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FB365A3-734E-4940-B639-93822C60FD97}" type="datetimeFigureOut">
              <a:rPr lang="pt-BR" smtClean="0"/>
              <a:t>08/10/2018</a:t>
            </a:fld>
            <a:endParaRPr lang="pt-BR"/>
          </a:p>
        </p:txBody>
      </p:sp>
      <p:sp>
        <p:nvSpPr>
          <p:cNvPr id="4" name="Espaço Reservado para Imagem de Slide 3"/>
          <p:cNvSpPr>
            <a:spLocks noGrp="1" noRot="1" noChangeAspect="1"/>
          </p:cNvSpPr>
          <p:nvPr>
            <p:ph type="sldImg" idx="2"/>
          </p:nvPr>
        </p:nvSpPr>
        <p:spPr>
          <a:xfrm>
            <a:off x="2143125" y="685800"/>
            <a:ext cx="2571750" cy="34290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6" name="Espaço Reservado para Rodapé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99693D2-1209-4C82-94AF-55A42AE1DEAF}" type="slidenum">
              <a:rPr lang="pt-BR" smtClean="0"/>
              <a:t>‹nº›</a:t>
            </a:fld>
            <a:endParaRPr lang="pt-BR"/>
          </a:p>
        </p:txBody>
      </p:sp>
    </p:spTree>
    <p:extLst>
      <p:ext uri="{BB962C8B-B14F-4D97-AF65-F5344CB8AC3E}">
        <p14:creationId xmlns:p14="http://schemas.microsoft.com/office/powerpoint/2010/main" val="2832337082"/>
      </p:ext>
    </p:extLst>
  </p:cSld>
  <p:clrMap bg1="lt1" tx1="dk1" bg2="lt2" tx2="dk2" accent1="accent1" accent2="accent2" accent3="accent3" accent4="accent4" accent5="accent5" accent6="accent6" hlink="hlink" folHlink="folHlink"/>
  <p:notesStyle>
    <a:lvl1pPr marL="0" algn="l" defTabSz="4320540" rtl="0" eaLnBrk="1" latinLnBrk="0" hangingPunct="1">
      <a:defRPr sz="5700" kern="1200">
        <a:solidFill>
          <a:schemeClr val="tx1"/>
        </a:solidFill>
        <a:latin typeface="+mn-lt"/>
        <a:ea typeface="+mn-ea"/>
        <a:cs typeface="+mn-cs"/>
      </a:defRPr>
    </a:lvl1pPr>
    <a:lvl2pPr marL="2160270" algn="l" defTabSz="4320540" rtl="0" eaLnBrk="1" latinLnBrk="0" hangingPunct="1">
      <a:defRPr sz="5700" kern="1200">
        <a:solidFill>
          <a:schemeClr val="tx1"/>
        </a:solidFill>
        <a:latin typeface="+mn-lt"/>
        <a:ea typeface="+mn-ea"/>
        <a:cs typeface="+mn-cs"/>
      </a:defRPr>
    </a:lvl2pPr>
    <a:lvl3pPr marL="4320540" algn="l" defTabSz="4320540" rtl="0" eaLnBrk="1" latinLnBrk="0" hangingPunct="1">
      <a:defRPr sz="5700" kern="1200">
        <a:solidFill>
          <a:schemeClr val="tx1"/>
        </a:solidFill>
        <a:latin typeface="+mn-lt"/>
        <a:ea typeface="+mn-ea"/>
        <a:cs typeface="+mn-cs"/>
      </a:defRPr>
    </a:lvl3pPr>
    <a:lvl4pPr marL="6480810" algn="l" defTabSz="4320540" rtl="0" eaLnBrk="1" latinLnBrk="0" hangingPunct="1">
      <a:defRPr sz="5700" kern="1200">
        <a:solidFill>
          <a:schemeClr val="tx1"/>
        </a:solidFill>
        <a:latin typeface="+mn-lt"/>
        <a:ea typeface="+mn-ea"/>
        <a:cs typeface="+mn-cs"/>
      </a:defRPr>
    </a:lvl4pPr>
    <a:lvl5pPr marL="8641080" algn="l" defTabSz="4320540" rtl="0" eaLnBrk="1" latinLnBrk="0" hangingPunct="1">
      <a:defRPr sz="5700" kern="1200">
        <a:solidFill>
          <a:schemeClr val="tx1"/>
        </a:solidFill>
        <a:latin typeface="+mn-lt"/>
        <a:ea typeface="+mn-ea"/>
        <a:cs typeface="+mn-cs"/>
      </a:defRPr>
    </a:lvl5pPr>
    <a:lvl6pPr marL="10801350" algn="l" defTabSz="4320540" rtl="0" eaLnBrk="1" latinLnBrk="0" hangingPunct="1">
      <a:defRPr sz="5700" kern="1200">
        <a:solidFill>
          <a:schemeClr val="tx1"/>
        </a:solidFill>
        <a:latin typeface="+mn-lt"/>
        <a:ea typeface="+mn-ea"/>
        <a:cs typeface="+mn-cs"/>
      </a:defRPr>
    </a:lvl6pPr>
    <a:lvl7pPr marL="12961620" algn="l" defTabSz="4320540" rtl="0" eaLnBrk="1" latinLnBrk="0" hangingPunct="1">
      <a:defRPr sz="5700" kern="1200">
        <a:solidFill>
          <a:schemeClr val="tx1"/>
        </a:solidFill>
        <a:latin typeface="+mn-lt"/>
        <a:ea typeface="+mn-ea"/>
        <a:cs typeface="+mn-cs"/>
      </a:defRPr>
    </a:lvl7pPr>
    <a:lvl8pPr marL="15121890" algn="l" defTabSz="4320540" rtl="0" eaLnBrk="1" latinLnBrk="0" hangingPunct="1">
      <a:defRPr sz="5700" kern="1200">
        <a:solidFill>
          <a:schemeClr val="tx1"/>
        </a:solidFill>
        <a:latin typeface="+mn-lt"/>
        <a:ea typeface="+mn-ea"/>
        <a:cs typeface="+mn-cs"/>
      </a:defRPr>
    </a:lvl8pPr>
    <a:lvl9pPr marL="17282160" algn="l" defTabSz="4320540" rtl="0" eaLnBrk="1" latinLnBrk="0" hangingPunct="1">
      <a:defRPr sz="57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2143125" y="685800"/>
            <a:ext cx="2571750" cy="3429000"/>
          </a:xfrm>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10"/>
          </p:nvPr>
        </p:nvSpPr>
        <p:spPr/>
        <p:txBody>
          <a:bodyPr/>
          <a:lstStyle/>
          <a:p>
            <a:fld id="{599693D2-1209-4C82-94AF-55A42AE1DEAF}" type="slidenum">
              <a:rPr lang="pt-BR" smtClean="0"/>
              <a:t>1</a:t>
            </a:fld>
            <a:endParaRPr lang="pt-BR"/>
          </a:p>
        </p:txBody>
      </p:sp>
    </p:spTree>
    <p:extLst>
      <p:ext uri="{BB962C8B-B14F-4D97-AF65-F5344CB8AC3E}">
        <p14:creationId xmlns:p14="http://schemas.microsoft.com/office/powerpoint/2010/main" val="11488549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2430304" y="13421680"/>
            <a:ext cx="27543443" cy="9261158"/>
          </a:xfrm>
        </p:spPr>
        <p:txBody>
          <a:bodyPr/>
          <a:lstStyle/>
          <a:p>
            <a:r>
              <a:rPr lang="pt-BR"/>
              <a:t>Clique para editar o título mestre</a:t>
            </a:r>
          </a:p>
        </p:txBody>
      </p:sp>
      <p:sp>
        <p:nvSpPr>
          <p:cNvPr id="3" name="Subtítulo 2"/>
          <p:cNvSpPr>
            <a:spLocks noGrp="1"/>
          </p:cNvSpPr>
          <p:nvPr>
            <p:ph type="subTitle" idx="1"/>
          </p:nvPr>
        </p:nvSpPr>
        <p:spPr>
          <a:xfrm>
            <a:off x="4860608" y="24483060"/>
            <a:ext cx="22682835" cy="11041380"/>
          </a:xfrm>
        </p:spPr>
        <p:txBody>
          <a:bodyPr/>
          <a:lstStyle>
            <a:lvl1pPr marL="0" indent="0" algn="ctr">
              <a:buNone/>
              <a:defRPr>
                <a:solidFill>
                  <a:schemeClr val="tx1">
                    <a:tint val="75000"/>
                  </a:schemeClr>
                </a:solidFill>
              </a:defRPr>
            </a:lvl1pPr>
            <a:lvl2pPr marL="2160270" indent="0" algn="ctr">
              <a:buNone/>
              <a:defRPr>
                <a:solidFill>
                  <a:schemeClr val="tx1">
                    <a:tint val="75000"/>
                  </a:schemeClr>
                </a:solidFill>
              </a:defRPr>
            </a:lvl2pPr>
            <a:lvl3pPr marL="4320540" indent="0" algn="ctr">
              <a:buNone/>
              <a:defRPr>
                <a:solidFill>
                  <a:schemeClr val="tx1">
                    <a:tint val="75000"/>
                  </a:schemeClr>
                </a:solidFill>
              </a:defRPr>
            </a:lvl3pPr>
            <a:lvl4pPr marL="6480810" indent="0" algn="ctr">
              <a:buNone/>
              <a:defRPr>
                <a:solidFill>
                  <a:schemeClr val="tx1">
                    <a:tint val="75000"/>
                  </a:schemeClr>
                </a:solidFill>
              </a:defRPr>
            </a:lvl4pPr>
            <a:lvl5pPr marL="8641080" indent="0" algn="ctr">
              <a:buNone/>
              <a:defRPr>
                <a:solidFill>
                  <a:schemeClr val="tx1">
                    <a:tint val="75000"/>
                  </a:schemeClr>
                </a:solidFill>
              </a:defRPr>
            </a:lvl5pPr>
            <a:lvl6pPr marL="10801350" indent="0" algn="ctr">
              <a:buNone/>
              <a:defRPr>
                <a:solidFill>
                  <a:schemeClr val="tx1">
                    <a:tint val="75000"/>
                  </a:schemeClr>
                </a:solidFill>
              </a:defRPr>
            </a:lvl6pPr>
            <a:lvl7pPr marL="12961620" indent="0" algn="ctr">
              <a:buNone/>
              <a:defRPr>
                <a:solidFill>
                  <a:schemeClr val="tx1">
                    <a:tint val="75000"/>
                  </a:schemeClr>
                </a:solidFill>
              </a:defRPr>
            </a:lvl7pPr>
            <a:lvl8pPr marL="15121890" indent="0" algn="ctr">
              <a:buNone/>
              <a:defRPr>
                <a:solidFill>
                  <a:schemeClr val="tx1">
                    <a:tint val="75000"/>
                  </a:schemeClr>
                </a:solidFill>
              </a:defRPr>
            </a:lvl8pPr>
            <a:lvl9pPr marL="17282160" indent="0" algn="ctr">
              <a:buNone/>
              <a:defRPr>
                <a:solidFill>
                  <a:schemeClr val="tx1">
                    <a:tint val="75000"/>
                  </a:schemeClr>
                </a:solidFill>
              </a:defRPr>
            </a:lvl9pPr>
          </a:lstStyle>
          <a:p>
            <a:r>
              <a:rPr lang="pt-BR"/>
              <a:t>Clique para editar o estilo do subtítulo mestre</a:t>
            </a:r>
          </a:p>
        </p:txBody>
      </p:sp>
      <p:sp>
        <p:nvSpPr>
          <p:cNvPr id="4" name="Espaço Reservado para Data 3"/>
          <p:cNvSpPr>
            <a:spLocks noGrp="1"/>
          </p:cNvSpPr>
          <p:nvPr>
            <p:ph type="dt" sz="half" idx="10"/>
          </p:nvPr>
        </p:nvSpPr>
        <p:spPr/>
        <p:txBody>
          <a:bodyPr/>
          <a:lstStyle/>
          <a:p>
            <a:fld id="{E2E037DB-6C3F-4040-B978-90458B67DCBB}" type="datetimeFigureOut">
              <a:rPr lang="pt-BR" smtClean="0"/>
              <a:t>08/10/2018</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2BAC40C5-F2DF-499F-9765-A3C90E382EE8}" type="slidenum">
              <a:rPr lang="pt-BR" smtClean="0"/>
              <a:t>‹nº›</a:t>
            </a:fld>
            <a:endParaRPr lang="pt-BR"/>
          </a:p>
        </p:txBody>
      </p:sp>
    </p:spTree>
    <p:extLst>
      <p:ext uri="{BB962C8B-B14F-4D97-AF65-F5344CB8AC3E}">
        <p14:creationId xmlns:p14="http://schemas.microsoft.com/office/powerpoint/2010/main" val="9675356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Texto Vertical 2"/>
          <p:cNvSpPr>
            <a:spLocks noGrp="1"/>
          </p:cNvSpPr>
          <p:nvPr>
            <p:ph type="body" orient="vert" idx="1"/>
          </p:nvPr>
        </p:nvSpPr>
        <p:spPr/>
        <p:txBody>
          <a:bodyPr vert="eaVert"/>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E2E037DB-6C3F-4040-B978-90458B67DCBB}" type="datetimeFigureOut">
              <a:rPr lang="pt-BR" smtClean="0"/>
              <a:t>08/10/2018</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2BAC40C5-F2DF-499F-9765-A3C90E382EE8}" type="slidenum">
              <a:rPr lang="pt-BR" smtClean="0"/>
              <a:t>‹nº›</a:t>
            </a:fld>
            <a:endParaRPr lang="pt-BR"/>
          </a:p>
        </p:txBody>
      </p:sp>
    </p:spTree>
    <p:extLst>
      <p:ext uri="{BB962C8B-B14F-4D97-AF65-F5344CB8AC3E}">
        <p14:creationId xmlns:p14="http://schemas.microsoft.com/office/powerpoint/2010/main" val="2410873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23492936" y="1730222"/>
            <a:ext cx="7290911" cy="36864608"/>
          </a:xfrm>
        </p:spPr>
        <p:txBody>
          <a:bodyPr vert="eaVert"/>
          <a:lstStyle/>
          <a:p>
            <a:r>
              <a:rPr lang="pt-BR"/>
              <a:t>Clique para editar o título mestre</a:t>
            </a:r>
          </a:p>
        </p:txBody>
      </p:sp>
      <p:sp>
        <p:nvSpPr>
          <p:cNvPr id="3" name="Espaço Reservado para Texto Vertical 2"/>
          <p:cNvSpPr>
            <a:spLocks noGrp="1"/>
          </p:cNvSpPr>
          <p:nvPr>
            <p:ph type="body" orient="vert" idx="1"/>
          </p:nvPr>
        </p:nvSpPr>
        <p:spPr>
          <a:xfrm>
            <a:off x="1620203" y="1730222"/>
            <a:ext cx="21332666" cy="36864608"/>
          </a:xfrm>
        </p:spPr>
        <p:txBody>
          <a:bodyPr vert="eaVert"/>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E2E037DB-6C3F-4040-B978-90458B67DCBB}" type="datetimeFigureOut">
              <a:rPr lang="pt-BR" smtClean="0"/>
              <a:t>08/10/2018</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2BAC40C5-F2DF-499F-9765-A3C90E382EE8}" type="slidenum">
              <a:rPr lang="pt-BR" smtClean="0"/>
              <a:t>‹nº›</a:t>
            </a:fld>
            <a:endParaRPr lang="pt-BR"/>
          </a:p>
        </p:txBody>
      </p:sp>
    </p:spTree>
    <p:extLst>
      <p:ext uri="{BB962C8B-B14F-4D97-AF65-F5344CB8AC3E}">
        <p14:creationId xmlns:p14="http://schemas.microsoft.com/office/powerpoint/2010/main" val="3253986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Conteúdo 2"/>
          <p:cNvSpPr>
            <a:spLocks noGrp="1"/>
          </p:cNvSpPr>
          <p:nvPr>
            <p:ph idx="1"/>
          </p:nvPr>
        </p:nvSpPr>
        <p:spPr/>
        <p:txBody>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E2E037DB-6C3F-4040-B978-90458B67DCBB}" type="datetimeFigureOut">
              <a:rPr lang="pt-BR" smtClean="0"/>
              <a:t>08/10/2018</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2BAC40C5-F2DF-499F-9765-A3C90E382EE8}" type="slidenum">
              <a:rPr lang="pt-BR" smtClean="0"/>
              <a:t>‹nº›</a:t>
            </a:fld>
            <a:endParaRPr lang="pt-BR"/>
          </a:p>
        </p:txBody>
      </p:sp>
    </p:spTree>
    <p:extLst>
      <p:ext uri="{BB962C8B-B14F-4D97-AF65-F5344CB8AC3E}">
        <p14:creationId xmlns:p14="http://schemas.microsoft.com/office/powerpoint/2010/main" val="25338777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2559696" y="27763473"/>
            <a:ext cx="27543443" cy="8581073"/>
          </a:xfrm>
        </p:spPr>
        <p:txBody>
          <a:bodyPr anchor="t"/>
          <a:lstStyle>
            <a:lvl1pPr algn="l">
              <a:defRPr sz="18900" b="1" cap="all"/>
            </a:lvl1pPr>
          </a:lstStyle>
          <a:p>
            <a:r>
              <a:rPr lang="pt-BR"/>
              <a:t>Clique para editar o título mestre</a:t>
            </a:r>
          </a:p>
        </p:txBody>
      </p:sp>
      <p:sp>
        <p:nvSpPr>
          <p:cNvPr id="3" name="Espaço Reservado para Texto 2"/>
          <p:cNvSpPr>
            <a:spLocks noGrp="1"/>
          </p:cNvSpPr>
          <p:nvPr>
            <p:ph type="body" idx="1"/>
          </p:nvPr>
        </p:nvSpPr>
        <p:spPr>
          <a:xfrm>
            <a:off x="2559696" y="18312295"/>
            <a:ext cx="27543443" cy="9451178"/>
          </a:xfrm>
        </p:spPr>
        <p:txBody>
          <a:bodyPr anchor="b"/>
          <a:lstStyle>
            <a:lvl1pPr marL="0" indent="0">
              <a:buNone/>
              <a:defRPr sz="9500">
                <a:solidFill>
                  <a:schemeClr val="tx1">
                    <a:tint val="75000"/>
                  </a:schemeClr>
                </a:solidFill>
              </a:defRPr>
            </a:lvl1pPr>
            <a:lvl2pPr marL="2160270" indent="0">
              <a:buNone/>
              <a:defRPr sz="8500">
                <a:solidFill>
                  <a:schemeClr val="tx1">
                    <a:tint val="75000"/>
                  </a:schemeClr>
                </a:solidFill>
              </a:defRPr>
            </a:lvl2pPr>
            <a:lvl3pPr marL="4320540" indent="0">
              <a:buNone/>
              <a:defRPr sz="7600">
                <a:solidFill>
                  <a:schemeClr val="tx1">
                    <a:tint val="75000"/>
                  </a:schemeClr>
                </a:solidFill>
              </a:defRPr>
            </a:lvl3pPr>
            <a:lvl4pPr marL="6480810" indent="0">
              <a:buNone/>
              <a:defRPr sz="6600">
                <a:solidFill>
                  <a:schemeClr val="tx1">
                    <a:tint val="75000"/>
                  </a:schemeClr>
                </a:solidFill>
              </a:defRPr>
            </a:lvl4pPr>
            <a:lvl5pPr marL="8641080" indent="0">
              <a:buNone/>
              <a:defRPr sz="6600">
                <a:solidFill>
                  <a:schemeClr val="tx1">
                    <a:tint val="75000"/>
                  </a:schemeClr>
                </a:solidFill>
              </a:defRPr>
            </a:lvl5pPr>
            <a:lvl6pPr marL="10801350" indent="0">
              <a:buNone/>
              <a:defRPr sz="6600">
                <a:solidFill>
                  <a:schemeClr val="tx1">
                    <a:tint val="75000"/>
                  </a:schemeClr>
                </a:solidFill>
              </a:defRPr>
            </a:lvl6pPr>
            <a:lvl7pPr marL="12961620" indent="0">
              <a:buNone/>
              <a:defRPr sz="6600">
                <a:solidFill>
                  <a:schemeClr val="tx1">
                    <a:tint val="75000"/>
                  </a:schemeClr>
                </a:solidFill>
              </a:defRPr>
            </a:lvl7pPr>
            <a:lvl8pPr marL="15121890" indent="0">
              <a:buNone/>
              <a:defRPr sz="6600">
                <a:solidFill>
                  <a:schemeClr val="tx1">
                    <a:tint val="75000"/>
                  </a:schemeClr>
                </a:solidFill>
              </a:defRPr>
            </a:lvl8pPr>
            <a:lvl9pPr marL="17282160" indent="0">
              <a:buNone/>
              <a:defRPr sz="6600">
                <a:solidFill>
                  <a:schemeClr val="tx1">
                    <a:tint val="75000"/>
                  </a:schemeClr>
                </a:solidFill>
              </a:defRPr>
            </a:lvl9pPr>
          </a:lstStyle>
          <a:p>
            <a:pPr lvl="0"/>
            <a:r>
              <a:rPr lang="pt-BR"/>
              <a:t>Clique para editar o texto mestre</a:t>
            </a:r>
          </a:p>
        </p:txBody>
      </p:sp>
      <p:sp>
        <p:nvSpPr>
          <p:cNvPr id="4" name="Espaço Reservado para Data 3"/>
          <p:cNvSpPr>
            <a:spLocks noGrp="1"/>
          </p:cNvSpPr>
          <p:nvPr>
            <p:ph type="dt" sz="half" idx="10"/>
          </p:nvPr>
        </p:nvSpPr>
        <p:spPr/>
        <p:txBody>
          <a:bodyPr/>
          <a:lstStyle/>
          <a:p>
            <a:fld id="{E2E037DB-6C3F-4040-B978-90458B67DCBB}" type="datetimeFigureOut">
              <a:rPr lang="pt-BR" smtClean="0"/>
              <a:t>08/10/2018</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2BAC40C5-F2DF-499F-9765-A3C90E382EE8}" type="slidenum">
              <a:rPr lang="pt-BR" smtClean="0"/>
              <a:t>‹nº›</a:t>
            </a:fld>
            <a:endParaRPr lang="pt-BR"/>
          </a:p>
        </p:txBody>
      </p:sp>
    </p:spTree>
    <p:extLst>
      <p:ext uri="{BB962C8B-B14F-4D97-AF65-F5344CB8AC3E}">
        <p14:creationId xmlns:p14="http://schemas.microsoft.com/office/powerpoint/2010/main" val="38902556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Conteúdo 2"/>
          <p:cNvSpPr>
            <a:spLocks noGrp="1"/>
          </p:cNvSpPr>
          <p:nvPr>
            <p:ph sz="half" idx="1"/>
          </p:nvPr>
        </p:nvSpPr>
        <p:spPr>
          <a:xfrm>
            <a:off x="1620202" y="10081263"/>
            <a:ext cx="14311789" cy="28513567"/>
          </a:xfrm>
        </p:spPr>
        <p:txBody>
          <a:bodyPr/>
          <a:lstStyle>
            <a:lvl1pPr>
              <a:defRPr sz="13200"/>
            </a:lvl1pPr>
            <a:lvl2pPr>
              <a:defRPr sz="11300"/>
            </a:lvl2pPr>
            <a:lvl3pPr>
              <a:defRPr sz="9500"/>
            </a:lvl3pPr>
            <a:lvl4pPr>
              <a:defRPr sz="8500"/>
            </a:lvl4pPr>
            <a:lvl5pPr>
              <a:defRPr sz="8500"/>
            </a:lvl5pPr>
            <a:lvl6pPr>
              <a:defRPr sz="8500"/>
            </a:lvl6pPr>
            <a:lvl7pPr>
              <a:defRPr sz="8500"/>
            </a:lvl7pPr>
            <a:lvl8pPr>
              <a:defRPr sz="8500"/>
            </a:lvl8pPr>
            <a:lvl9pPr>
              <a:defRPr sz="85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p:cNvSpPr>
            <a:spLocks noGrp="1"/>
          </p:cNvSpPr>
          <p:nvPr>
            <p:ph sz="half" idx="2"/>
          </p:nvPr>
        </p:nvSpPr>
        <p:spPr>
          <a:xfrm>
            <a:off x="16472059" y="10081263"/>
            <a:ext cx="14311789" cy="28513567"/>
          </a:xfrm>
        </p:spPr>
        <p:txBody>
          <a:bodyPr/>
          <a:lstStyle>
            <a:lvl1pPr>
              <a:defRPr sz="13200"/>
            </a:lvl1pPr>
            <a:lvl2pPr>
              <a:defRPr sz="11300"/>
            </a:lvl2pPr>
            <a:lvl3pPr>
              <a:defRPr sz="9500"/>
            </a:lvl3pPr>
            <a:lvl4pPr>
              <a:defRPr sz="8500"/>
            </a:lvl4pPr>
            <a:lvl5pPr>
              <a:defRPr sz="8500"/>
            </a:lvl5pPr>
            <a:lvl6pPr>
              <a:defRPr sz="8500"/>
            </a:lvl6pPr>
            <a:lvl7pPr>
              <a:defRPr sz="8500"/>
            </a:lvl7pPr>
            <a:lvl8pPr>
              <a:defRPr sz="8500"/>
            </a:lvl8pPr>
            <a:lvl9pPr>
              <a:defRPr sz="85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Data 4"/>
          <p:cNvSpPr>
            <a:spLocks noGrp="1"/>
          </p:cNvSpPr>
          <p:nvPr>
            <p:ph type="dt" sz="half" idx="10"/>
          </p:nvPr>
        </p:nvSpPr>
        <p:spPr/>
        <p:txBody>
          <a:bodyPr/>
          <a:lstStyle/>
          <a:p>
            <a:fld id="{E2E037DB-6C3F-4040-B978-90458B67DCBB}" type="datetimeFigureOut">
              <a:rPr lang="pt-BR" smtClean="0"/>
              <a:t>08/10/2018</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2BAC40C5-F2DF-499F-9765-A3C90E382EE8}" type="slidenum">
              <a:rPr lang="pt-BR" smtClean="0"/>
              <a:t>‹nº›</a:t>
            </a:fld>
            <a:endParaRPr lang="pt-BR"/>
          </a:p>
        </p:txBody>
      </p:sp>
    </p:spTree>
    <p:extLst>
      <p:ext uri="{BB962C8B-B14F-4D97-AF65-F5344CB8AC3E}">
        <p14:creationId xmlns:p14="http://schemas.microsoft.com/office/powerpoint/2010/main" val="21424483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BR"/>
              <a:t>Clique para editar o título mestre</a:t>
            </a:r>
          </a:p>
        </p:txBody>
      </p:sp>
      <p:sp>
        <p:nvSpPr>
          <p:cNvPr id="3" name="Espaço Reservado para Texto 2"/>
          <p:cNvSpPr>
            <a:spLocks noGrp="1"/>
          </p:cNvSpPr>
          <p:nvPr>
            <p:ph type="body" idx="1"/>
          </p:nvPr>
        </p:nvSpPr>
        <p:spPr>
          <a:xfrm>
            <a:off x="1620203" y="9671212"/>
            <a:ext cx="14317416" cy="4030501"/>
          </a:xfrm>
        </p:spPr>
        <p:txBody>
          <a:bodyPr anchor="b"/>
          <a:lstStyle>
            <a:lvl1pPr marL="0" indent="0">
              <a:buNone/>
              <a:defRPr sz="11300" b="1"/>
            </a:lvl1pPr>
            <a:lvl2pPr marL="2160270" indent="0">
              <a:buNone/>
              <a:defRPr sz="9500" b="1"/>
            </a:lvl2pPr>
            <a:lvl3pPr marL="4320540" indent="0">
              <a:buNone/>
              <a:defRPr sz="8500" b="1"/>
            </a:lvl3pPr>
            <a:lvl4pPr marL="6480810" indent="0">
              <a:buNone/>
              <a:defRPr sz="7600" b="1"/>
            </a:lvl4pPr>
            <a:lvl5pPr marL="8641080" indent="0">
              <a:buNone/>
              <a:defRPr sz="7600" b="1"/>
            </a:lvl5pPr>
            <a:lvl6pPr marL="10801350" indent="0">
              <a:buNone/>
              <a:defRPr sz="7600" b="1"/>
            </a:lvl6pPr>
            <a:lvl7pPr marL="12961620" indent="0">
              <a:buNone/>
              <a:defRPr sz="7600" b="1"/>
            </a:lvl7pPr>
            <a:lvl8pPr marL="15121890" indent="0">
              <a:buNone/>
              <a:defRPr sz="7600" b="1"/>
            </a:lvl8pPr>
            <a:lvl9pPr marL="17282160" indent="0">
              <a:buNone/>
              <a:defRPr sz="7600" b="1"/>
            </a:lvl9pPr>
          </a:lstStyle>
          <a:p>
            <a:pPr lvl="0"/>
            <a:r>
              <a:rPr lang="pt-BR"/>
              <a:t>Clique para editar o texto mestre</a:t>
            </a:r>
          </a:p>
        </p:txBody>
      </p:sp>
      <p:sp>
        <p:nvSpPr>
          <p:cNvPr id="4" name="Espaço Reservado para Conteúdo 3"/>
          <p:cNvSpPr>
            <a:spLocks noGrp="1"/>
          </p:cNvSpPr>
          <p:nvPr>
            <p:ph sz="half" idx="2"/>
          </p:nvPr>
        </p:nvSpPr>
        <p:spPr>
          <a:xfrm>
            <a:off x="1620203" y="13701713"/>
            <a:ext cx="14317416" cy="24893114"/>
          </a:xfrm>
        </p:spPr>
        <p:txBody>
          <a:bodyPr/>
          <a:lstStyle>
            <a:lvl1pPr>
              <a:defRPr sz="11300"/>
            </a:lvl1pPr>
            <a:lvl2pPr>
              <a:defRPr sz="9500"/>
            </a:lvl2pPr>
            <a:lvl3pPr>
              <a:defRPr sz="8500"/>
            </a:lvl3pPr>
            <a:lvl4pPr>
              <a:defRPr sz="7600"/>
            </a:lvl4pPr>
            <a:lvl5pPr>
              <a:defRPr sz="7600"/>
            </a:lvl5pPr>
            <a:lvl6pPr>
              <a:defRPr sz="7600"/>
            </a:lvl6pPr>
            <a:lvl7pPr>
              <a:defRPr sz="7600"/>
            </a:lvl7pPr>
            <a:lvl8pPr>
              <a:defRPr sz="7600"/>
            </a:lvl8pPr>
            <a:lvl9pPr>
              <a:defRPr sz="76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p:cNvSpPr>
            <a:spLocks noGrp="1"/>
          </p:cNvSpPr>
          <p:nvPr>
            <p:ph type="body" sz="quarter" idx="3"/>
          </p:nvPr>
        </p:nvSpPr>
        <p:spPr>
          <a:xfrm>
            <a:off x="16460809" y="9671212"/>
            <a:ext cx="14323040" cy="4030501"/>
          </a:xfrm>
        </p:spPr>
        <p:txBody>
          <a:bodyPr anchor="b"/>
          <a:lstStyle>
            <a:lvl1pPr marL="0" indent="0">
              <a:buNone/>
              <a:defRPr sz="11300" b="1"/>
            </a:lvl1pPr>
            <a:lvl2pPr marL="2160270" indent="0">
              <a:buNone/>
              <a:defRPr sz="9500" b="1"/>
            </a:lvl2pPr>
            <a:lvl3pPr marL="4320540" indent="0">
              <a:buNone/>
              <a:defRPr sz="8500" b="1"/>
            </a:lvl3pPr>
            <a:lvl4pPr marL="6480810" indent="0">
              <a:buNone/>
              <a:defRPr sz="7600" b="1"/>
            </a:lvl4pPr>
            <a:lvl5pPr marL="8641080" indent="0">
              <a:buNone/>
              <a:defRPr sz="7600" b="1"/>
            </a:lvl5pPr>
            <a:lvl6pPr marL="10801350" indent="0">
              <a:buNone/>
              <a:defRPr sz="7600" b="1"/>
            </a:lvl6pPr>
            <a:lvl7pPr marL="12961620" indent="0">
              <a:buNone/>
              <a:defRPr sz="7600" b="1"/>
            </a:lvl7pPr>
            <a:lvl8pPr marL="15121890" indent="0">
              <a:buNone/>
              <a:defRPr sz="7600" b="1"/>
            </a:lvl8pPr>
            <a:lvl9pPr marL="17282160" indent="0">
              <a:buNone/>
              <a:defRPr sz="7600" b="1"/>
            </a:lvl9pPr>
          </a:lstStyle>
          <a:p>
            <a:pPr lvl="0"/>
            <a:r>
              <a:rPr lang="pt-BR"/>
              <a:t>Clique para editar o texto mestre</a:t>
            </a:r>
          </a:p>
        </p:txBody>
      </p:sp>
      <p:sp>
        <p:nvSpPr>
          <p:cNvPr id="6" name="Espaço Reservado para Conteúdo 5"/>
          <p:cNvSpPr>
            <a:spLocks noGrp="1"/>
          </p:cNvSpPr>
          <p:nvPr>
            <p:ph sz="quarter" idx="4"/>
          </p:nvPr>
        </p:nvSpPr>
        <p:spPr>
          <a:xfrm>
            <a:off x="16460809" y="13701713"/>
            <a:ext cx="14323040" cy="24893114"/>
          </a:xfrm>
        </p:spPr>
        <p:txBody>
          <a:bodyPr/>
          <a:lstStyle>
            <a:lvl1pPr>
              <a:defRPr sz="11300"/>
            </a:lvl1pPr>
            <a:lvl2pPr>
              <a:defRPr sz="9500"/>
            </a:lvl2pPr>
            <a:lvl3pPr>
              <a:defRPr sz="8500"/>
            </a:lvl3pPr>
            <a:lvl4pPr>
              <a:defRPr sz="7600"/>
            </a:lvl4pPr>
            <a:lvl5pPr>
              <a:defRPr sz="7600"/>
            </a:lvl5pPr>
            <a:lvl6pPr>
              <a:defRPr sz="7600"/>
            </a:lvl6pPr>
            <a:lvl7pPr>
              <a:defRPr sz="7600"/>
            </a:lvl7pPr>
            <a:lvl8pPr>
              <a:defRPr sz="7600"/>
            </a:lvl8pPr>
            <a:lvl9pPr>
              <a:defRPr sz="76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6"/>
          <p:cNvSpPr>
            <a:spLocks noGrp="1"/>
          </p:cNvSpPr>
          <p:nvPr>
            <p:ph type="dt" sz="half" idx="10"/>
          </p:nvPr>
        </p:nvSpPr>
        <p:spPr/>
        <p:txBody>
          <a:bodyPr/>
          <a:lstStyle/>
          <a:p>
            <a:fld id="{E2E037DB-6C3F-4040-B978-90458B67DCBB}" type="datetimeFigureOut">
              <a:rPr lang="pt-BR" smtClean="0"/>
              <a:t>08/10/2018</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2BAC40C5-F2DF-499F-9765-A3C90E382EE8}" type="slidenum">
              <a:rPr lang="pt-BR" smtClean="0"/>
              <a:t>‹nº›</a:t>
            </a:fld>
            <a:endParaRPr lang="pt-BR"/>
          </a:p>
        </p:txBody>
      </p:sp>
    </p:spTree>
    <p:extLst>
      <p:ext uri="{BB962C8B-B14F-4D97-AF65-F5344CB8AC3E}">
        <p14:creationId xmlns:p14="http://schemas.microsoft.com/office/powerpoint/2010/main" val="11875136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Data 2"/>
          <p:cNvSpPr>
            <a:spLocks noGrp="1"/>
          </p:cNvSpPr>
          <p:nvPr>
            <p:ph type="dt" sz="half" idx="10"/>
          </p:nvPr>
        </p:nvSpPr>
        <p:spPr/>
        <p:txBody>
          <a:bodyPr/>
          <a:lstStyle/>
          <a:p>
            <a:fld id="{E2E037DB-6C3F-4040-B978-90458B67DCBB}" type="datetimeFigureOut">
              <a:rPr lang="pt-BR" smtClean="0"/>
              <a:t>08/10/2018</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2BAC40C5-F2DF-499F-9765-A3C90E382EE8}" type="slidenum">
              <a:rPr lang="pt-BR" smtClean="0"/>
              <a:t>‹nº›</a:t>
            </a:fld>
            <a:endParaRPr lang="pt-BR"/>
          </a:p>
        </p:txBody>
      </p:sp>
    </p:spTree>
    <p:extLst>
      <p:ext uri="{BB962C8B-B14F-4D97-AF65-F5344CB8AC3E}">
        <p14:creationId xmlns:p14="http://schemas.microsoft.com/office/powerpoint/2010/main" val="29892673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E2E037DB-6C3F-4040-B978-90458B67DCBB}" type="datetimeFigureOut">
              <a:rPr lang="pt-BR" smtClean="0"/>
              <a:t>08/10/2018</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2BAC40C5-F2DF-499F-9765-A3C90E382EE8}" type="slidenum">
              <a:rPr lang="pt-BR" smtClean="0"/>
              <a:t>‹nº›</a:t>
            </a:fld>
            <a:endParaRPr lang="pt-BR"/>
          </a:p>
        </p:txBody>
      </p:sp>
    </p:spTree>
    <p:extLst>
      <p:ext uri="{BB962C8B-B14F-4D97-AF65-F5344CB8AC3E}">
        <p14:creationId xmlns:p14="http://schemas.microsoft.com/office/powerpoint/2010/main" val="30151747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620204" y="1720215"/>
            <a:ext cx="10660709" cy="7320915"/>
          </a:xfrm>
        </p:spPr>
        <p:txBody>
          <a:bodyPr anchor="b"/>
          <a:lstStyle>
            <a:lvl1pPr algn="l">
              <a:defRPr sz="9500" b="1"/>
            </a:lvl1pPr>
          </a:lstStyle>
          <a:p>
            <a:r>
              <a:rPr lang="pt-BR"/>
              <a:t>Clique para editar o título mestre</a:t>
            </a:r>
          </a:p>
        </p:txBody>
      </p:sp>
      <p:sp>
        <p:nvSpPr>
          <p:cNvPr id="3" name="Espaço Reservado para Conteúdo 2"/>
          <p:cNvSpPr>
            <a:spLocks noGrp="1"/>
          </p:cNvSpPr>
          <p:nvPr>
            <p:ph idx="1"/>
          </p:nvPr>
        </p:nvSpPr>
        <p:spPr>
          <a:xfrm>
            <a:off x="12669083" y="1720218"/>
            <a:ext cx="18114764" cy="36874612"/>
          </a:xfrm>
        </p:spPr>
        <p:txBody>
          <a:bodyPr/>
          <a:lstStyle>
            <a:lvl1pPr>
              <a:defRPr sz="15100"/>
            </a:lvl1pPr>
            <a:lvl2pPr>
              <a:defRPr sz="13200"/>
            </a:lvl2pPr>
            <a:lvl3pPr>
              <a:defRPr sz="11300"/>
            </a:lvl3pPr>
            <a:lvl4pPr>
              <a:defRPr sz="9500"/>
            </a:lvl4pPr>
            <a:lvl5pPr>
              <a:defRPr sz="9500"/>
            </a:lvl5pPr>
            <a:lvl6pPr>
              <a:defRPr sz="9500"/>
            </a:lvl6pPr>
            <a:lvl7pPr>
              <a:defRPr sz="9500"/>
            </a:lvl7pPr>
            <a:lvl8pPr>
              <a:defRPr sz="9500"/>
            </a:lvl8pPr>
            <a:lvl9pPr>
              <a:defRPr sz="95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p:cNvSpPr>
            <a:spLocks noGrp="1"/>
          </p:cNvSpPr>
          <p:nvPr>
            <p:ph type="body" sz="half" idx="2"/>
          </p:nvPr>
        </p:nvSpPr>
        <p:spPr>
          <a:xfrm>
            <a:off x="1620204" y="9041133"/>
            <a:ext cx="10660709" cy="29553697"/>
          </a:xfrm>
        </p:spPr>
        <p:txBody>
          <a:bodyPr/>
          <a:lstStyle>
            <a:lvl1pPr marL="0" indent="0">
              <a:buNone/>
              <a:defRPr sz="6600"/>
            </a:lvl1pPr>
            <a:lvl2pPr marL="2160270" indent="0">
              <a:buNone/>
              <a:defRPr sz="5700"/>
            </a:lvl2pPr>
            <a:lvl3pPr marL="4320540" indent="0">
              <a:buNone/>
              <a:defRPr sz="4700"/>
            </a:lvl3pPr>
            <a:lvl4pPr marL="6480810" indent="0">
              <a:buNone/>
              <a:defRPr sz="4300"/>
            </a:lvl4pPr>
            <a:lvl5pPr marL="8641080" indent="0">
              <a:buNone/>
              <a:defRPr sz="4300"/>
            </a:lvl5pPr>
            <a:lvl6pPr marL="10801350" indent="0">
              <a:buNone/>
              <a:defRPr sz="4300"/>
            </a:lvl6pPr>
            <a:lvl7pPr marL="12961620" indent="0">
              <a:buNone/>
              <a:defRPr sz="4300"/>
            </a:lvl7pPr>
            <a:lvl8pPr marL="15121890" indent="0">
              <a:buNone/>
              <a:defRPr sz="4300"/>
            </a:lvl8pPr>
            <a:lvl9pPr marL="17282160" indent="0">
              <a:buNone/>
              <a:defRPr sz="4300"/>
            </a:lvl9pPr>
          </a:lstStyle>
          <a:p>
            <a:pPr lvl="0"/>
            <a:r>
              <a:rPr lang="pt-BR"/>
              <a:t>Clique para editar o texto mestre</a:t>
            </a:r>
          </a:p>
        </p:txBody>
      </p:sp>
      <p:sp>
        <p:nvSpPr>
          <p:cNvPr id="5" name="Espaço Reservado para Data 4"/>
          <p:cNvSpPr>
            <a:spLocks noGrp="1"/>
          </p:cNvSpPr>
          <p:nvPr>
            <p:ph type="dt" sz="half" idx="10"/>
          </p:nvPr>
        </p:nvSpPr>
        <p:spPr/>
        <p:txBody>
          <a:bodyPr/>
          <a:lstStyle/>
          <a:p>
            <a:fld id="{E2E037DB-6C3F-4040-B978-90458B67DCBB}" type="datetimeFigureOut">
              <a:rPr lang="pt-BR" smtClean="0"/>
              <a:t>08/10/2018</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2BAC40C5-F2DF-499F-9765-A3C90E382EE8}" type="slidenum">
              <a:rPr lang="pt-BR" smtClean="0"/>
              <a:t>‹nº›</a:t>
            </a:fld>
            <a:endParaRPr lang="pt-BR"/>
          </a:p>
        </p:txBody>
      </p:sp>
    </p:spTree>
    <p:extLst>
      <p:ext uri="{BB962C8B-B14F-4D97-AF65-F5344CB8AC3E}">
        <p14:creationId xmlns:p14="http://schemas.microsoft.com/office/powerpoint/2010/main" val="2861824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6351421" y="30243780"/>
            <a:ext cx="19442430" cy="3570449"/>
          </a:xfrm>
        </p:spPr>
        <p:txBody>
          <a:bodyPr anchor="b"/>
          <a:lstStyle>
            <a:lvl1pPr algn="l">
              <a:defRPr sz="9500" b="1"/>
            </a:lvl1pPr>
          </a:lstStyle>
          <a:p>
            <a:r>
              <a:rPr lang="pt-BR"/>
              <a:t>Clique para editar o título mestre</a:t>
            </a:r>
          </a:p>
        </p:txBody>
      </p:sp>
      <p:sp>
        <p:nvSpPr>
          <p:cNvPr id="3" name="Espaço Reservado para Imagem 2"/>
          <p:cNvSpPr>
            <a:spLocks noGrp="1"/>
          </p:cNvSpPr>
          <p:nvPr>
            <p:ph type="pic" idx="1"/>
          </p:nvPr>
        </p:nvSpPr>
        <p:spPr>
          <a:xfrm>
            <a:off x="6351421" y="3860483"/>
            <a:ext cx="19442430" cy="25923240"/>
          </a:xfrm>
        </p:spPr>
        <p:txBody>
          <a:bodyPr/>
          <a:lstStyle>
            <a:lvl1pPr marL="0" indent="0">
              <a:buNone/>
              <a:defRPr sz="15100"/>
            </a:lvl1pPr>
            <a:lvl2pPr marL="2160270" indent="0">
              <a:buNone/>
              <a:defRPr sz="13200"/>
            </a:lvl2pPr>
            <a:lvl3pPr marL="4320540" indent="0">
              <a:buNone/>
              <a:defRPr sz="11300"/>
            </a:lvl3pPr>
            <a:lvl4pPr marL="6480810" indent="0">
              <a:buNone/>
              <a:defRPr sz="9500"/>
            </a:lvl4pPr>
            <a:lvl5pPr marL="8641080" indent="0">
              <a:buNone/>
              <a:defRPr sz="9500"/>
            </a:lvl5pPr>
            <a:lvl6pPr marL="10801350" indent="0">
              <a:buNone/>
              <a:defRPr sz="9500"/>
            </a:lvl6pPr>
            <a:lvl7pPr marL="12961620" indent="0">
              <a:buNone/>
              <a:defRPr sz="9500"/>
            </a:lvl7pPr>
            <a:lvl8pPr marL="15121890" indent="0">
              <a:buNone/>
              <a:defRPr sz="9500"/>
            </a:lvl8pPr>
            <a:lvl9pPr marL="17282160" indent="0">
              <a:buNone/>
              <a:defRPr sz="9500"/>
            </a:lvl9pPr>
          </a:lstStyle>
          <a:p>
            <a:endParaRPr lang="pt-BR"/>
          </a:p>
        </p:txBody>
      </p:sp>
      <p:sp>
        <p:nvSpPr>
          <p:cNvPr id="4" name="Espaço Reservado para Texto 3"/>
          <p:cNvSpPr>
            <a:spLocks noGrp="1"/>
          </p:cNvSpPr>
          <p:nvPr>
            <p:ph type="body" sz="half" idx="2"/>
          </p:nvPr>
        </p:nvSpPr>
        <p:spPr>
          <a:xfrm>
            <a:off x="6351421" y="33814229"/>
            <a:ext cx="19442430" cy="5070631"/>
          </a:xfrm>
        </p:spPr>
        <p:txBody>
          <a:bodyPr/>
          <a:lstStyle>
            <a:lvl1pPr marL="0" indent="0">
              <a:buNone/>
              <a:defRPr sz="6600"/>
            </a:lvl1pPr>
            <a:lvl2pPr marL="2160270" indent="0">
              <a:buNone/>
              <a:defRPr sz="5700"/>
            </a:lvl2pPr>
            <a:lvl3pPr marL="4320540" indent="0">
              <a:buNone/>
              <a:defRPr sz="4700"/>
            </a:lvl3pPr>
            <a:lvl4pPr marL="6480810" indent="0">
              <a:buNone/>
              <a:defRPr sz="4300"/>
            </a:lvl4pPr>
            <a:lvl5pPr marL="8641080" indent="0">
              <a:buNone/>
              <a:defRPr sz="4300"/>
            </a:lvl5pPr>
            <a:lvl6pPr marL="10801350" indent="0">
              <a:buNone/>
              <a:defRPr sz="4300"/>
            </a:lvl6pPr>
            <a:lvl7pPr marL="12961620" indent="0">
              <a:buNone/>
              <a:defRPr sz="4300"/>
            </a:lvl7pPr>
            <a:lvl8pPr marL="15121890" indent="0">
              <a:buNone/>
              <a:defRPr sz="4300"/>
            </a:lvl8pPr>
            <a:lvl9pPr marL="17282160" indent="0">
              <a:buNone/>
              <a:defRPr sz="4300"/>
            </a:lvl9pPr>
          </a:lstStyle>
          <a:p>
            <a:pPr lvl="0"/>
            <a:r>
              <a:rPr lang="pt-BR"/>
              <a:t>Clique para editar o texto mestre</a:t>
            </a:r>
          </a:p>
        </p:txBody>
      </p:sp>
      <p:sp>
        <p:nvSpPr>
          <p:cNvPr id="5" name="Espaço Reservado para Data 4"/>
          <p:cNvSpPr>
            <a:spLocks noGrp="1"/>
          </p:cNvSpPr>
          <p:nvPr>
            <p:ph type="dt" sz="half" idx="10"/>
          </p:nvPr>
        </p:nvSpPr>
        <p:spPr/>
        <p:txBody>
          <a:bodyPr/>
          <a:lstStyle/>
          <a:p>
            <a:fld id="{E2E037DB-6C3F-4040-B978-90458B67DCBB}" type="datetimeFigureOut">
              <a:rPr lang="pt-BR" smtClean="0"/>
              <a:t>08/10/2018</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2BAC40C5-F2DF-499F-9765-A3C90E382EE8}" type="slidenum">
              <a:rPr lang="pt-BR" smtClean="0"/>
              <a:t>‹nº›</a:t>
            </a:fld>
            <a:endParaRPr lang="pt-BR"/>
          </a:p>
        </p:txBody>
      </p:sp>
    </p:spTree>
    <p:extLst>
      <p:ext uri="{BB962C8B-B14F-4D97-AF65-F5344CB8AC3E}">
        <p14:creationId xmlns:p14="http://schemas.microsoft.com/office/powerpoint/2010/main" val="35866123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1620203" y="1730219"/>
            <a:ext cx="29163645" cy="7200900"/>
          </a:xfrm>
          <a:prstGeom prst="rect">
            <a:avLst/>
          </a:prstGeom>
        </p:spPr>
        <p:txBody>
          <a:bodyPr vert="horz" lIns="432054" tIns="216027" rIns="432054" bIns="216027" rtlCol="0" anchor="ctr">
            <a:normAutofit/>
          </a:bodyPr>
          <a:lstStyle/>
          <a:p>
            <a:r>
              <a:rPr lang="pt-BR"/>
              <a:t>Clique para editar o título mestre</a:t>
            </a:r>
          </a:p>
        </p:txBody>
      </p:sp>
      <p:sp>
        <p:nvSpPr>
          <p:cNvPr id="3" name="Espaço Reservado para Texto 2"/>
          <p:cNvSpPr>
            <a:spLocks noGrp="1"/>
          </p:cNvSpPr>
          <p:nvPr>
            <p:ph type="body" idx="1"/>
          </p:nvPr>
        </p:nvSpPr>
        <p:spPr>
          <a:xfrm>
            <a:off x="1620203" y="10081263"/>
            <a:ext cx="29163645" cy="28513567"/>
          </a:xfrm>
          <a:prstGeom prst="rect">
            <a:avLst/>
          </a:prstGeom>
        </p:spPr>
        <p:txBody>
          <a:bodyPr vert="horz" lIns="432054" tIns="216027" rIns="432054" bIns="216027" rtlCol="0">
            <a:normAutofit/>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2"/>
          </p:nvPr>
        </p:nvSpPr>
        <p:spPr>
          <a:xfrm>
            <a:off x="1620203" y="40045008"/>
            <a:ext cx="7560945" cy="2300288"/>
          </a:xfrm>
          <a:prstGeom prst="rect">
            <a:avLst/>
          </a:prstGeom>
        </p:spPr>
        <p:txBody>
          <a:bodyPr vert="horz" lIns="432054" tIns="216027" rIns="432054" bIns="216027" rtlCol="0" anchor="ctr"/>
          <a:lstStyle>
            <a:lvl1pPr algn="l">
              <a:defRPr sz="5700">
                <a:solidFill>
                  <a:schemeClr val="tx1">
                    <a:tint val="75000"/>
                  </a:schemeClr>
                </a:solidFill>
              </a:defRPr>
            </a:lvl1pPr>
          </a:lstStyle>
          <a:p>
            <a:fld id="{E2E037DB-6C3F-4040-B978-90458B67DCBB}" type="datetimeFigureOut">
              <a:rPr lang="pt-BR" smtClean="0"/>
              <a:t>08/10/2018</a:t>
            </a:fld>
            <a:endParaRPr lang="pt-BR"/>
          </a:p>
        </p:txBody>
      </p:sp>
      <p:sp>
        <p:nvSpPr>
          <p:cNvPr id="5" name="Espaço Reservado para Rodapé 4"/>
          <p:cNvSpPr>
            <a:spLocks noGrp="1"/>
          </p:cNvSpPr>
          <p:nvPr>
            <p:ph type="ftr" sz="quarter" idx="3"/>
          </p:nvPr>
        </p:nvSpPr>
        <p:spPr>
          <a:xfrm>
            <a:off x="11071384" y="40045008"/>
            <a:ext cx="10261283" cy="2300288"/>
          </a:xfrm>
          <a:prstGeom prst="rect">
            <a:avLst/>
          </a:prstGeom>
        </p:spPr>
        <p:txBody>
          <a:bodyPr vert="horz" lIns="432054" tIns="216027" rIns="432054" bIns="216027" rtlCol="0" anchor="ctr"/>
          <a:lstStyle>
            <a:lvl1pPr algn="ctr">
              <a:defRPr sz="5700">
                <a:solidFill>
                  <a:schemeClr val="tx1">
                    <a:tint val="75000"/>
                  </a:schemeClr>
                </a:solidFill>
              </a:defRPr>
            </a:lvl1pPr>
          </a:lstStyle>
          <a:p>
            <a:endParaRPr lang="pt-BR"/>
          </a:p>
        </p:txBody>
      </p:sp>
      <p:sp>
        <p:nvSpPr>
          <p:cNvPr id="6" name="Espaço Reservado para Número de Slide 5"/>
          <p:cNvSpPr>
            <a:spLocks noGrp="1"/>
          </p:cNvSpPr>
          <p:nvPr>
            <p:ph type="sldNum" sz="quarter" idx="4"/>
          </p:nvPr>
        </p:nvSpPr>
        <p:spPr>
          <a:xfrm>
            <a:off x="23222903" y="40045008"/>
            <a:ext cx="7560945" cy="2300288"/>
          </a:xfrm>
          <a:prstGeom prst="rect">
            <a:avLst/>
          </a:prstGeom>
        </p:spPr>
        <p:txBody>
          <a:bodyPr vert="horz" lIns="432054" tIns="216027" rIns="432054" bIns="216027" rtlCol="0" anchor="ctr"/>
          <a:lstStyle>
            <a:lvl1pPr algn="r">
              <a:defRPr sz="5700">
                <a:solidFill>
                  <a:schemeClr val="tx1">
                    <a:tint val="75000"/>
                  </a:schemeClr>
                </a:solidFill>
              </a:defRPr>
            </a:lvl1pPr>
          </a:lstStyle>
          <a:p>
            <a:fld id="{2BAC40C5-F2DF-499F-9765-A3C90E382EE8}" type="slidenum">
              <a:rPr lang="pt-BR" smtClean="0"/>
              <a:t>‹nº›</a:t>
            </a:fld>
            <a:endParaRPr lang="pt-BR"/>
          </a:p>
        </p:txBody>
      </p:sp>
    </p:spTree>
    <p:extLst>
      <p:ext uri="{BB962C8B-B14F-4D97-AF65-F5344CB8AC3E}">
        <p14:creationId xmlns:p14="http://schemas.microsoft.com/office/powerpoint/2010/main" val="22519430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320540" rtl="0" eaLnBrk="1" latinLnBrk="0" hangingPunct="1">
        <a:spcBef>
          <a:spcPct val="0"/>
        </a:spcBef>
        <a:buNone/>
        <a:defRPr sz="20800" kern="1200">
          <a:solidFill>
            <a:schemeClr val="tx1"/>
          </a:solidFill>
          <a:latin typeface="+mj-lt"/>
          <a:ea typeface="+mj-ea"/>
          <a:cs typeface="+mj-cs"/>
        </a:defRPr>
      </a:lvl1pPr>
    </p:titleStyle>
    <p:bodyStyle>
      <a:lvl1pPr marL="1620203" indent="-1620203" algn="l" defTabSz="4320540" rtl="0" eaLnBrk="1" latinLnBrk="0" hangingPunct="1">
        <a:spcBef>
          <a:spcPct val="20000"/>
        </a:spcBef>
        <a:buFont typeface="Arial" panose="020B0604020202020204" pitchFamily="34" charset="0"/>
        <a:buChar char="•"/>
        <a:defRPr sz="15100" kern="1200">
          <a:solidFill>
            <a:schemeClr val="tx1"/>
          </a:solidFill>
          <a:latin typeface="+mn-lt"/>
          <a:ea typeface="+mn-ea"/>
          <a:cs typeface="+mn-cs"/>
        </a:defRPr>
      </a:lvl1pPr>
      <a:lvl2pPr marL="3510439" indent="-1350169" algn="l" defTabSz="4320540" rtl="0" eaLnBrk="1" latinLnBrk="0" hangingPunct="1">
        <a:spcBef>
          <a:spcPct val="20000"/>
        </a:spcBef>
        <a:buFont typeface="Arial" panose="020B0604020202020204" pitchFamily="34" charset="0"/>
        <a:buChar char="–"/>
        <a:defRPr sz="13200" kern="1200">
          <a:solidFill>
            <a:schemeClr val="tx1"/>
          </a:solidFill>
          <a:latin typeface="+mn-lt"/>
          <a:ea typeface="+mn-ea"/>
          <a:cs typeface="+mn-cs"/>
        </a:defRPr>
      </a:lvl2pPr>
      <a:lvl3pPr marL="5400675" indent="-1080135" algn="l" defTabSz="4320540" rtl="0" eaLnBrk="1" latinLnBrk="0" hangingPunct="1">
        <a:spcBef>
          <a:spcPct val="20000"/>
        </a:spcBef>
        <a:buFont typeface="Arial" panose="020B0604020202020204" pitchFamily="34" charset="0"/>
        <a:buChar char="•"/>
        <a:defRPr sz="11300" kern="1200">
          <a:solidFill>
            <a:schemeClr val="tx1"/>
          </a:solidFill>
          <a:latin typeface="+mn-lt"/>
          <a:ea typeface="+mn-ea"/>
          <a:cs typeface="+mn-cs"/>
        </a:defRPr>
      </a:lvl3pPr>
      <a:lvl4pPr marL="7560945" indent="-1080135" algn="l" defTabSz="4320540" rtl="0" eaLnBrk="1" latinLnBrk="0" hangingPunct="1">
        <a:spcBef>
          <a:spcPct val="20000"/>
        </a:spcBef>
        <a:buFont typeface="Arial" panose="020B0604020202020204" pitchFamily="34" charset="0"/>
        <a:buChar char="–"/>
        <a:defRPr sz="9500" kern="1200">
          <a:solidFill>
            <a:schemeClr val="tx1"/>
          </a:solidFill>
          <a:latin typeface="+mn-lt"/>
          <a:ea typeface="+mn-ea"/>
          <a:cs typeface="+mn-cs"/>
        </a:defRPr>
      </a:lvl4pPr>
      <a:lvl5pPr marL="9721215" indent="-1080135" algn="l" defTabSz="4320540" rtl="0" eaLnBrk="1" latinLnBrk="0" hangingPunct="1">
        <a:spcBef>
          <a:spcPct val="20000"/>
        </a:spcBef>
        <a:buFont typeface="Arial" panose="020B0604020202020204" pitchFamily="34" charset="0"/>
        <a:buChar char="»"/>
        <a:defRPr sz="9500" kern="1200">
          <a:solidFill>
            <a:schemeClr val="tx1"/>
          </a:solidFill>
          <a:latin typeface="+mn-lt"/>
          <a:ea typeface="+mn-ea"/>
          <a:cs typeface="+mn-cs"/>
        </a:defRPr>
      </a:lvl5pPr>
      <a:lvl6pPr marL="11881485" indent="-1080135" algn="l" defTabSz="4320540" rtl="0" eaLnBrk="1" latinLnBrk="0" hangingPunct="1">
        <a:spcBef>
          <a:spcPct val="20000"/>
        </a:spcBef>
        <a:buFont typeface="Arial" panose="020B0604020202020204" pitchFamily="34" charset="0"/>
        <a:buChar char="•"/>
        <a:defRPr sz="9500" kern="1200">
          <a:solidFill>
            <a:schemeClr val="tx1"/>
          </a:solidFill>
          <a:latin typeface="+mn-lt"/>
          <a:ea typeface="+mn-ea"/>
          <a:cs typeface="+mn-cs"/>
        </a:defRPr>
      </a:lvl6pPr>
      <a:lvl7pPr marL="14041755" indent="-1080135" algn="l" defTabSz="4320540" rtl="0" eaLnBrk="1" latinLnBrk="0" hangingPunct="1">
        <a:spcBef>
          <a:spcPct val="20000"/>
        </a:spcBef>
        <a:buFont typeface="Arial" panose="020B0604020202020204" pitchFamily="34" charset="0"/>
        <a:buChar char="•"/>
        <a:defRPr sz="9500" kern="1200">
          <a:solidFill>
            <a:schemeClr val="tx1"/>
          </a:solidFill>
          <a:latin typeface="+mn-lt"/>
          <a:ea typeface="+mn-ea"/>
          <a:cs typeface="+mn-cs"/>
        </a:defRPr>
      </a:lvl7pPr>
      <a:lvl8pPr marL="16202025" indent="-1080135" algn="l" defTabSz="4320540" rtl="0" eaLnBrk="1" latinLnBrk="0" hangingPunct="1">
        <a:spcBef>
          <a:spcPct val="20000"/>
        </a:spcBef>
        <a:buFont typeface="Arial" panose="020B0604020202020204" pitchFamily="34" charset="0"/>
        <a:buChar char="•"/>
        <a:defRPr sz="9500" kern="1200">
          <a:solidFill>
            <a:schemeClr val="tx1"/>
          </a:solidFill>
          <a:latin typeface="+mn-lt"/>
          <a:ea typeface="+mn-ea"/>
          <a:cs typeface="+mn-cs"/>
        </a:defRPr>
      </a:lvl8pPr>
      <a:lvl9pPr marL="18362295" indent="-1080135" algn="l" defTabSz="4320540" rtl="0" eaLnBrk="1" latinLnBrk="0" hangingPunct="1">
        <a:spcBef>
          <a:spcPct val="20000"/>
        </a:spcBef>
        <a:buFont typeface="Arial" panose="020B0604020202020204" pitchFamily="34" charset="0"/>
        <a:buChar char="•"/>
        <a:defRPr sz="9500" kern="1200">
          <a:solidFill>
            <a:schemeClr val="tx1"/>
          </a:solidFill>
          <a:latin typeface="+mn-lt"/>
          <a:ea typeface="+mn-ea"/>
          <a:cs typeface="+mn-cs"/>
        </a:defRPr>
      </a:lvl9pPr>
    </p:bodyStyle>
    <p:otherStyle>
      <a:defPPr>
        <a:defRPr lang="pt-BR"/>
      </a:defPPr>
      <a:lvl1pPr marL="0" algn="l" defTabSz="4320540" rtl="0" eaLnBrk="1" latinLnBrk="0" hangingPunct="1">
        <a:defRPr sz="8500" kern="1200">
          <a:solidFill>
            <a:schemeClr val="tx1"/>
          </a:solidFill>
          <a:latin typeface="+mn-lt"/>
          <a:ea typeface="+mn-ea"/>
          <a:cs typeface="+mn-cs"/>
        </a:defRPr>
      </a:lvl1pPr>
      <a:lvl2pPr marL="2160270" algn="l" defTabSz="4320540" rtl="0" eaLnBrk="1" latinLnBrk="0" hangingPunct="1">
        <a:defRPr sz="8500" kern="1200">
          <a:solidFill>
            <a:schemeClr val="tx1"/>
          </a:solidFill>
          <a:latin typeface="+mn-lt"/>
          <a:ea typeface="+mn-ea"/>
          <a:cs typeface="+mn-cs"/>
        </a:defRPr>
      </a:lvl2pPr>
      <a:lvl3pPr marL="4320540" algn="l" defTabSz="4320540" rtl="0" eaLnBrk="1" latinLnBrk="0" hangingPunct="1">
        <a:defRPr sz="8500" kern="1200">
          <a:solidFill>
            <a:schemeClr val="tx1"/>
          </a:solidFill>
          <a:latin typeface="+mn-lt"/>
          <a:ea typeface="+mn-ea"/>
          <a:cs typeface="+mn-cs"/>
        </a:defRPr>
      </a:lvl3pPr>
      <a:lvl4pPr marL="6480810" algn="l" defTabSz="4320540" rtl="0" eaLnBrk="1" latinLnBrk="0" hangingPunct="1">
        <a:defRPr sz="8500" kern="1200">
          <a:solidFill>
            <a:schemeClr val="tx1"/>
          </a:solidFill>
          <a:latin typeface="+mn-lt"/>
          <a:ea typeface="+mn-ea"/>
          <a:cs typeface="+mn-cs"/>
        </a:defRPr>
      </a:lvl4pPr>
      <a:lvl5pPr marL="8641080" algn="l" defTabSz="4320540" rtl="0" eaLnBrk="1" latinLnBrk="0" hangingPunct="1">
        <a:defRPr sz="8500" kern="1200">
          <a:solidFill>
            <a:schemeClr val="tx1"/>
          </a:solidFill>
          <a:latin typeface="+mn-lt"/>
          <a:ea typeface="+mn-ea"/>
          <a:cs typeface="+mn-cs"/>
        </a:defRPr>
      </a:lvl5pPr>
      <a:lvl6pPr marL="10801350" algn="l" defTabSz="4320540" rtl="0" eaLnBrk="1" latinLnBrk="0" hangingPunct="1">
        <a:defRPr sz="8500" kern="1200">
          <a:solidFill>
            <a:schemeClr val="tx1"/>
          </a:solidFill>
          <a:latin typeface="+mn-lt"/>
          <a:ea typeface="+mn-ea"/>
          <a:cs typeface="+mn-cs"/>
        </a:defRPr>
      </a:lvl6pPr>
      <a:lvl7pPr marL="12961620" algn="l" defTabSz="4320540" rtl="0" eaLnBrk="1" latinLnBrk="0" hangingPunct="1">
        <a:defRPr sz="8500" kern="1200">
          <a:solidFill>
            <a:schemeClr val="tx1"/>
          </a:solidFill>
          <a:latin typeface="+mn-lt"/>
          <a:ea typeface="+mn-ea"/>
          <a:cs typeface="+mn-cs"/>
        </a:defRPr>
      </a:lvl7pPr>
      <a:lvl8pPr marL="15121890" algn="l" defTabSz="4320540" rtl="0" eaLnBrk="1" latinLnBrk="0" hangingPunct="1">
        <a:defRPr sz="8500" kern="1200">
          <a:solidFill>
            <a:schemeClr val="tx1"/>
          </a:solidFill>
          <a:latin typeface="+mn-lt"/>
          <a:ea typeface="+mn-ea"/>
          <a:cs typeface="+mn-cs"/>
        </a:defRPr>
      </a:lvl8pPr>
      <a:lvl9pPr marL="17282160" algn="l" defTabSz="4320540" rtl="0" eaLnBrk="1" latinLnBrk="0" hangingPunct="1">
        <a:defRPr sz="8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ctrTitle"/>
          </p:nvPr>
        </p:nvSpPr>
        <p:spPr>
          <a:xfrm>
            <a:off x="1147763" y="5202238"/>
            <a:ext cx="30110112" cy="2212975"/>
          </a:xfrm>
        </p:spPr>
        <p:txBody>
          <a:bodyPr rtlCol="0">
            <a:noAutofit/>
          </a:bodyPr>
          <a:lstStyle/>
          <a:p>
            <a:pPr defTabSz="4318896" fontAlgn="auto">
              <a:spcAft>
                <a:spcPts val="0"/>
              </a:spcAft>
              <a:defRPr/>
            </a:pPr>
            <a:r>
              <a:rPr lang="pt-BR" sz="6600" b="1" dirty="0">
                <a:latin typeface="Arial" pitchFamily="34" charset="0"/>
                <a:cs typeface="Arial" pitchFamily="34" charset="0"/>
              </a:rPr>
              <a:t>POTENCIAL PEDOLÓGICO DO ESTADO DA PARAÍBA </a:t>
            </a:r>
            <a:br>
              <a:rPr lang="pt-BR" sz="6600" b="1" dirty="0">
                <a:latin typeface="Arial" pitchFamily="34" charset="0"/>
                <a:cs typeface="Arial" pitchFamily="34" charset="0"/>
              </a:rPr>
            </a:br>
            <a:r>
              <a:rPr lang="pt-BR" sz="6600" b="1" dirty="0">
                <a:latin typeface="Arial" pitchFamily="34" charset="0"/>
                <a:cs typeface="Arial" pitchFamily="34" charset="0"/>
              </a:rPr>
              <a:t>PARA O CULTIVO DA MAMONA </a:t>
            </a:r>
            <a:r>
              <a:rPr lang="pt-BR" sz="6600" b="1" i="1" dirty="0">
                <a:latin typeface="Arial" pitchFamily="34" charset="0"/>
                <a:cs typeface="Arial" pitchFamily="34" charset="0"/>
              </a:rPr>
              <a:t>(</a:t>
            </a:r>
            <a:r>
              <a:rPr lang="pt-BR" sz="6600" b="1" i="1" dirty="0" err="1">
                <a:latin typeface="Arial" pitchFamily="34" charset="0"/>
                <a:cs typeface="Arial" pitchFamily="34" charset="0"/>
              </a:rPr>
              <a:t>Ricinus</a:t>
            </a:r>
            <a:r>
              <a:rPr lang="pt-BR" sz="6600" b="1" i="1" dirty="0">
                <a:latin typeface="Arial" pitchFamily="34" charset="0"/>
                <a:cs typeface="Arial" pitchFamily="34" charset="0"/>
              </a:rPr>
              <a:t> </a:t>
            </a:r>
            <a:r>
              <a:rPr lang="pt-BR" sz="6600" b="1" i="1" dirty="0" err="1">
                <a:latin typeface="Arial" pitchFamily="34" charset="0"/>
                <a:cs typeface="Arial" pitchFamily="34" charset="0"/>
              </a:rPr>
              <a:t>communis</a:t>
            </a:r>
            <a:r>
              <a:rPr lang="pt-BR" sz="6600" b="1" i="1" dirty="0">
                <a:latin typeface="Arial" pitchFamily="34" charset="0"/>
                <a:cs typeface="Arial" pitchFamily="34" charset="0"/>
              </a:rPr>
              <a:t> L.)</a:t>
            </a:r>
          </a:p>
        </p:txBody>
      </p:sp>
      <p:sp>
        <p:nvSpPr>
          <p:cNvPr id="5" name="Subtitle 2"/>
          <p:cNvSpPr>
            <a:spLocks noGrp="1"/>
          </p:cNvSpPr>
          <p:nvPr>
            <p:ph type="subTitle" idx="1"/>
          </p:nvPr>
        </p:nvSpPr>
        <p:spPr>
          <a:xfrm>
            <a:off x="1255713" y="11125027"/>
            <a:ext cx="14400212" cy="4645025"/>
          </a:xfrm>
        </p:spPr>
        <p:txBody>
          <a:bodyPr lIns="0" tIns="0" rIns="0" bIns="0" rtlCol="0">
            <a:noAutofit/>
          </a:bodyPr>
          <a:lstStyle/>
          <a:p>
            <a:pPr algn="just" defTabSz="4318896" fontAlgn="auto">
              <a:spcAft>
                <a:spcPts val="0"/>
              </a:spcAft>
              <a:defRPr/>
            </a:pPr>
            <a:r>
              <a:rPr lang="pt-BR" sz="6000" b="1" dirty="0">
                <a:solidFill>
                  <a:schemeClr val="tx1"/>
                </a:solidFill>
                <a:latin typeface="Arial" pitchFamily="34" charset="0"/>
                <a:cs typeface="Arial" pitchFamily="34" charset="0"/>
              </a:rPr>
              <a:t>Introdução</a:t>
            </a:r>
          </a:p>
          <a:p>
            <a:pPr algn="just"/>
            <a:r>
              <a:rPr lang="pt-BR" sz="2800" dirty="0">
                <a:solidFill>
                  <a:schemeClr val="tx1"/>
                </a:solidFill>
                <a:latin typeface="Arial" panose="020B0604020202020204" pitchFamily="34" charset="0"/>
                <a:cs typeface="Arial" panose="020B0604020202020204" pitchFamily="34" charset="0"/>
              </a:rPr>
              <a:t>A mamona </a:t>
            </a:r>
            <a:r>
              <a:rPr lang="pt-BR" sz="2800" i="1" dirty="0">
                <a:solidFill>
                  <a:schemeClr val="tx1"/>
                </a:solidFill>
                <a:latin typeface="Arial" panose="020B0604020202020204" pitchFamily="34" charset="0"/>
                <a:cs typeface="Arial" panose="020B0604020202020204" pitchFamily="34" charset="0"/>
              </a:rPr>
              <a:t>(</a:t>
            </a:r>
            <a:r>
              <a:rPr lang="pt-BR" sz="2800" i="1" dirty="0" err="1">
                <a:solidFill>
                  <a:schemeClr val="tx1"/>
                </a:solidFill>
                <a:latin typeface="Arial" panose="020B0604020202020204" pitchFamily="34" charset="0"/>
                <a:cs typeface="Arial" panose="020B0604020202020204" pitchFamily="34" charset="0"/>
              </a:rPr>
              <a:t>Ricinus</a:t>
            </a:r>
            <a:r>
              <a:rPr lang="pt-BR" sz="2800" i="1" dirty="0">
                <a:solidFill>
                  <a:schemeClr val="tx1"/>
                </a:solidFill>
                <a:latin typeface="Arial" panose="020B0604020202020204" pitchFamily="34" charset="0"/>
                <a:cs typeface="Arial" panose="020B0604020202020204" pitchFamily="34" charset="0"/>
              </a:rPr>
              <a:t> </a:t>
            </a:r>
            <a:r>
              <a:rPr lang="pt-BR" sz="2800" i="1" dirty="0" err="1">
                <a:solidFill>
                  <a:schemeClr val="tx1"/>
                </a:solidFill>
                <a:latin typeface="Arial" panose="020B0604020202020204" pitchFamily="34" charset="0"/>
                <a:cs typeface="Arial" panose="020B0604020202020204" pitchFamily="34" charset="0"/>
              </a:rPr>
              <a:t>communis</a:t>
            </a:r>
            <a:r>
              <a:rPr lang="pt-BR" sz="2800" i="1" dirty="0">
                <a:solidFill>
                  <a:schemeClr val="tx1"/>
                </a:solidFill>
                <a:latin typeface="Arial" panose="020B0604020202020204" pitchFamily="34" charset="0"/>
                <a:cs typeface="Arial" panose="020B0604020202020204" pitchFamily="34" charset="0"/>
              </a:rPr>
              <a:t> L.) </a:t>
            </a:r>
            <a:r>
              <a:rPr lang="pt-BR" sz="2800" dirty="0">
                <a:solidFill>
                  <a:schemeClr val="tx1"/>
                </a:solidFill>
                <a:latin typeface="Arial" panose="020B0604020202020204" pitchFamily="34" charset="0"/>
                <a:cs typeface="Arial" panose="020B0604020202020204" pitchFamily="34" charset="0"/>
              </a:rPr>
              <a:t>pertence à família </a:t>
            </a:r>
            <a:r>
              <a:rPr lang="pt-BR" sz="2800" dirty="0" err="1">
                <a:solidFill>
                  <a:schemeClr val="tx1"/>
                </a:solidFill>
                <a:latin typeface="Arial" panose="020B0604020202020204" pitchFamily="34" charset="0"/>
                <a:cs typeface="Arial" panose="020B0604020202020204" pitchFamily="34" charset="0"/>
              </a:rPr>
              <a:t>Euphorbiaceae</a:t>
            </a:r>
            <a:r>
              <a:rPr lang="pt-BR" sz="2800" dirty="0">
                <a:solidFill>
                  <a:schemeClr val="tx1"/>
                </a:solidFill>
                <a:latin typeface="Arial" panose="020B0604020202020204" pitchFamily="34" charset="0"/>
                <a:cs typeface="Arial" panose="020B0604020202020204" pitchFamily="34" charset="0"/>
              </a:rPr>
              <a:t>, que engloba um vasto número de espécies nativas da região tropical e possui origem discutida; provavelmente originária da África, explorada comercialmente entre as latitudes 40</a:t>
            </a:r>
            <a:r>
              <a:rPr lang="pt-BR" sz="2800" baseline="30000" dirty="0">
                <a:solidFill>
                  <a:schemeClr val="tx1"/>
                </a:solidFill>
                <a:latin typeface="Arial" panose="020B0604020202020204" pitchFamily="34" charset="0"/>
                <a:cs typeface="Arial" panose="020B0604020202020204" pitchFamily="34" charset="0"/>
              </a:rPr>
              <a:t>o</a:t>
            </a:r>
            <a:r>
              <a:rPr lang="pt-BR" sz="2800" dirty="0">
                <a:solidFill>
                  <a:schemeClr val="tx1"/>
                </a:solidFill>
                <a:latin typeface="Arial" panose="020B0604020202020204" pitchFamily="34" charset="0"/>
                <a:cs typeface="Arial" panose="020B0604020202020204" pitchFamily="34" charset="0"/>
              </a:rPr>
              <a:t>N </a:t>
            </a:r>
            <a:r>
              <a:rPr lang="pt-BR" sz="2800">
                <a:solidFill>
                  <a:schemeClr val="tx1"/>
                </a:solidFill>
                <a:latin typeface="Arial" panose="020B0604020202020204" pitchFamily="34" charset="0"/>
                <a:cs typeface="Arial" panose="020B0604020202020204" pitchFamily="34" charset="0"/>
              </a:rPr>
              <a:t>e 40</a:t>
            </a:r>
            <a:r>
              <a:rPr lang="pt-BR" sz="2800" baseline="30000">
                <a:solidFill>
                  <a:schemeClr val="tx1"/>
                </a:solidFill>
                <a:latin typeface="Arial" panose="020B0604020202020204" pitchFamily="34" charset="0"/>
                <a:cs typeface="Arial" panose="020B0604020202020204" pitchFamily="34" charset="0"/>
              </a:rPr>
              <a:t>o</a:t>
            </a:r>
            <a:r>
              <a:rPr lang="pt-BR" sz="2800">
                <a:solidFill>
                  <a:schemeClr val="tx1"/>
                </a:solidFill>
                <a:latin typeface="Arial" panose="020B0604020202020204" pitchFamily="34" charset="0"/>
                <a:cs typeface="Arial" panose="020B0604020202020204" pitchFamily="34" charset="0"/>
              </a:rPr>
              <a:t>S</a:t>
            </a:r>
            <a:r>
              <a:rPr lang="pt-BR" sz="2800" dirty="0">
                <a:solidFill>
                  <a:schemeClr val="tx1"/>
                </a:solidFill>
                <a:latin typeface="Arial" panose="020B0604020202020204" pitchFamily="34" charset="0"/>
                <a:cs typeface="Arial" panose="020B0604020202020204" pitchFamily="34" charset="0"/>
              </a:rPr>
              <a:t>. É classificada como uma planta xerófila, de clima tropical e subtropical, e seu cultivo têm sido intensificados fora até mesmo dos trópicos e </a:t>
            </a:r>
            <a:r>
              <a:rPr lang="pt-BR" sz="2800" dirty="0" err="1">
                <a:solidFill>
                  <a:schemeClr val="tx1"/>
                </a:solidFill>
                <a:latin typeface="Arial" panose="020B0604020202020204" pitchFamily="34" charset="0"/>
                <a:cs typeface="Arial" panose="020B0604020202020204" pitchFamily="34" charset="0"/>
              </a:rPr>
              <a:t>subtrópicos</a:t>
            </a:r>
            <a:r>
              <a:rPr lang="pt-BR" sz="2800" dirty="0">
                <a:solidFill>
                  <a:schemeClr val="tx1"/>
                </a:solidFill>
                <a:latin typeface="Arial" panose="020B0604020202020204" pitchFamily="34" charset="0"/>
                <a:cs typeface="Arial" panose="020B0604020202020204" pitchFamily="34" charset="0"/>
              </a:rPr>
              <a:t>. É uma importante alternativa de cultivo para a região do semiárido nordestino, por ser de fácil condução, ter boa resistência à seca, além de proporcionar ocupação e renda. Seu cultivo comercial ocorre, praticamente, em todos os estados da região Nordeste, que é responsável por 94% da área plantada com a cultura no país e por 87% da produção nacional de bagas. A aptidão pedológica refere-se às potencialidades e limitações intrínsecas dos solos para a produção das culturas de forma sustentável, inter-relacionando parâmetros e atributos. Na avaliação do potencial de um determinado ambiente para produção de lavouras nas condições naturais basicamente são consideradas as exigências das culturas em relação ao solo e em relação ao clima. Considerando-se a importância da produção mamona e seus produtos para o desenvolvimento socioeconômico regional, faz-se necessário indicar o potencial dos solos do Estado para sua produção, portanto este trabalho objetiva identificar e mapear as informações pedológicas das terras do Estado da Paraíba para a cultura agrícola da mamona visando o reconhecimento das potencialidades do meio físico utilizando técnicas do geoprocessamento.</a:t>
            </a:r>
          </a:p>
        </p:txBody>
      </p:sp>
      <p:cxnSp>
        <p:nvCxnSpPr>
          <p:cNvPr id="6" name="Straight Connector 4"/>
          <p:cNvCxnSpPr>
            <a:cxnSpLocks noChangeShapeType="1"/>
          </p:cNvCxnSpPr>
          <p:nvPr/>
        </p:nvCxnSpPr>
        <p:spPr bwMode="auto">
          <a:xfrm>
            <a:off x="1255713" y="4711700"/>
            <a:ext cx="29894212" cy="0"/>
          </a:xfrm>
          <a:prstGeom prst="line">
            <a:avLst/>
          </a:prstGeom>
          <a:noFill/>
          <a:ln w="12700">
            <a:solidFill>
              <a:schemeClr val="tx1"/>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sp>
        <p:nvSpPr>
          <p:cNvPr id="7" name="Title 1"/>
          <p:cNvSpPr txBox="1">
            <a:spLocks/>
          </p:cNvSpPr>
          <p:nvPr/>
        </p:nvSpPr>
        <p:spPr bwMode="auto">
          <a:xfrm>
            <a:off x="1255713" y="7345363"/>
            <a:ext cx="29885340" cy="29318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32054" tIns="216027" rIns="432054" bIns="216027" anchor="ctr"/>
          <a:lstStyle>
            <a:lvl1pPr eaLnBrk="0" hangingPunct="0">
              <a:defRPr sz="8500">
                <a:solidFill>
                  <a:schemeClr val="tx1"/>
                </a:solidFill>
                <a:latin typeface="Calibri" pitchFamily="34" charset="0"/>
                <a:ea typeface="Geneva" pitchFamily="124" charset="-128"/>
              </a:defRPr>
            </a:lvl1pPr>
            <a:lvl2pPr marL="742950" indent="-285750" eaLnBrk="0" hangingPunct="0">
              <a:defRPr sz="8500">
                <a:solidFill>
                  <a:schemeClr val="tx1"/>
                </a:solidFill>
                <a:latin typeface="Calibri" pitchFamily="34" charset="0"/>
                <a:ea typeface="Geneva" pitchFamily="124" charset="-128"/>
              </a:defRPr>
            </a:lvl2pPr>
            <a:lvl3pPr marL="1143000" indent="-228600" eaLnBrk="0" hangingPunct="0">
              <a:defRPr sz="8500">
                <a:solidFill>
                  <a:schemeClr val="tx1"/>
                </a:solidFill>
                <a:latin typeface="Calibri" pitchFamily="34" charset="0"/>
                <a:ea typeface="Geneva" pitchFamily="124" charset="-128"/>
              </a:defRPr>
            </a:lvl3pPr>
            <a:lvl4pPr marL="1600200" indent="-228600" eaLnBrk="0" hangingPunct="0">
              <a:defRPr sz="8500">
                <a:solidFill>
                  <a:schemeClr val="tx1"/>
                </a:solidFill>
                <a:latin typeface="Calibri" pitchFamily="34" charset="0"/>
                <a:ea typeface="Geneva" pitchFamily="124" charset="-128"/>
              </a:defRPr>
            </a:lvl4pPr>
            <a:lvl5pPr marL="2057400" indent="-228600" eaLnBrk="0" hangingPunct="0">
              <a:defRPr sz="8500">
                <a:solidFill>
                  <a:schemeClr val="tx1"/>
                </a:solidFill>
                <a:latin typeface="Calibri" pitchFamily="34" charset="0"/>
                <a:ea typeface="Geneva" pitchFamily="124" charset="-128"/>
              </a:defRPr>
            </a:lvl5pPr>
            <a:lvl6pPr marL="2514600" indent="-228600" defTabSz="2159000" eaLnBrk="0" fontAlgn="base" hangingPunct="0">
              <a:spcBef>
                <a:spcPct val="0"/>
              </a:spcBef>
              <a:spcAft>
                <a:spcPct val="0"/>
              </a:spcAft>
              <a:defRPr sz="8500">
                <a:solidFill>
                  <a:schemeClr val="tx1"/>
                </a:solidFill>
                <a:latin typeface="Calibri" pitchFamily="34" charset="0"/>
                <a:ea typeface="Geneva" pitchFamily="124" charset="-128"/>
              </a:defRPr>
            </a:lvl6pPr>
            <a:lvl7pPr marL="2971800" indent="-228600" defTabSz="2159000" eaLnBrk="0" fontAlgn="base" hangingPunct="0">
              <a:spcBef>
                <a:spcPct val="0"/>
              </a:spcBef>
              <a:spcAft>
                <a:spcPct val="0"/>
              </a:spcAft>
              <a:defRPr sz="8500">
                <a:solidFill>
                  <a:schemeClr val="tx1"/>
                </a:solidFill>
                <a:latin typeface="Calibri" pitchFamily="34" charset="0"/>
                <a:ea typeface="Geneva" pitchFamily="124" charset="-128"/>
              </a:defRPr>
            </a:lvl7pPr>
            <a:lvl8pPr marL="3429000" indent="-228600" defTabSz="2159000" eaLnBrk="0" fontAlgn="base" hangingPunct="0">
              <a:spcBef>
                <a:spcPct val="0"/>
              </a:spcBef>
              <a:spcAft>
                <a:spcPct val="0"/>
              </a:spcAft>
              <a:defRPr sz="8500">
                <a:solidFill>
                  <a:schemeClr val="tx1"/>
                </a:solidFill>
                <a:latin typeface="Calibri" pitchFamily="34" charset="0"/>
                <a:ea typeface="Geneva" pitchFamily="124" charset="-128"/>
              </a:defRPr>
            </a:lvl8pPr>
            <a:lvl9pPr marL="3886200" indent="-228600" defTabSz="2159000" eaLnBrk="0" fontAlgn="base" hangingPunct="0">
              <a:spcBef>
                <a:spcPct val="0"/>
              </a:spcBef>
              <a:spcAft>
                <a:spcPct val="0"/>
              </a:spcAft>
              <a:defRPr sz="8500">
                <a:solidFill>
                  <a:schemeClr val="tx1"/>
                </a:solidFill>
                <a:latin typeface="Calibri" pitchFamily="34" charset="0"/>
                <a:ea typeface="Geneva" pitchFamily="124" charset="-128"/>
              </a:defRPr>
            </a:lvl9pPr>
          </a:lstStyle>
          <a:p>
            <a:pPr algn="ctr" eaLnBrk="1" hangingPunct="1"/>
            <a:r>
              <a:rPr lang="pt-BR" altLang="pt-BR" sz="4000" b="1" dirty="0"/>
              <a:t>PAULO ROBERTO MEGNA FRANCISCO</a:t>
            </a:r>
            <a:r>
              <a:rPr lang="pt-BR" altLang="pt-BR" sz="4000" b="1" baseline="30000" dirty="0"/>
              <a:t>1</a:t>
            </a:r>
            <a:r>
              <a:rPr lang="pt-BR" altLang="pt-BR" sz="4000" b="1" dirty="0"/>
              <a:t>*, EDUARDO RODRIGUES VIANA DE LIMA</a:t>
            </a:r>
            <a:r>
              <a:rPr lang="pt-BR" altLang="pt-BR" sz="4000" b="1" baseline="30000" dirty="0"/>
              <a:t>2</a:t>
            </a:r>
            <a:r>
              <a:rPr lang="pt-BR" altLang="pt-BR" sz="4000" b="1" dirty="0"/>
              <a:t>; DJAIL SANTOS</a:t>
            </a:r>
            <a:r>
              <a:rPr lang="pt-BR" altLang="pt-BR" sz="4000" b="1" baseline="30000" dirty="0"/>
              <a:t>3</a:t>
            </a:r>
            <a:r>
              <a:rPr lang="pt-BR" altLang="pt-BR" sz="4000" b="1" dirty="0"/>
              <a:t>; IÊDE DE BRITO CHAVES</a:t>
            </a:r>
            <a:r>
              <a:rPr lang="pt-BR" altLang="pt-BR" sz="4000" b="1" baseline="30000" dirty="0"/>
              <a:t>4</a:t>
            </a:r>
          </a:p>
          <a:p>
            <a:pPr algn="ctr" eaLnBrk="1" hangingPunct="1"/>
            <a:r>
              <a:rPr lang="pt-BR" altLang="pt-BR" sz="4000" baseline="30000" dirty="0"/>
              <a:t>1</a:t>
            </a:r>
            <a:r>
              <a:rPr lang="pt-BR" altLang="pt-BR" sz="4000" dirty="0"/>
              <a:t>Dr. Pesquisador DCR CNPq/</a:t>
            </a:r>
            <a:r>
              <a:rPr lang="pt-BR" altLang="pt-BR" sz="4000" dirty="0" err="1"/>
              <a:t>Fapesq</a:t>
            </a:r>
            <a:r>
              <a:rPr lang="pt-BR" altLang="pt-BR" sz="4000" dirty="0"/>
              <a:t>, UFPB, Areia-PB, paulomegna@gmail.com; </a:t>
            </a:r>
            <a:r>
              <a:rPr lang="pt-BR" altLang="pt-BR" sz="4000" baseline="30000" dirty="0"/>
              <a:t>2</a:t>
            </a:r>
            <a:r>
              <a:rPr lang="pt-BR" altLang="pt-BR" sz="4000" dirty="0"/>
              <a:t>Dr. em Geografia, Prof. Adj. CCEN, UFPB, João Pessoa-PB, eduvianalima@gmail.com; </a:t>
            </a:r>
            <a:r>
              <a:rPr lang="pt-BR" altLang="pt-BR" sz="4000" baseline="30000" dirty="0"/>
              <a:t>3</a:t>
            </a:r>
            <a:r>
              <a:rPr lang="pt-BR" altLang="pt-BR" sz="4000" dirty="0"/>
              <a:t>Dr. em Ciência do Solo, Prof. Titular CCA, UFPB, Areia-PB, santosdj@cca.ufpb.br;</a:t>
            </a:r>
          </a:p>
          <a:p>
            <a:pPr algn="ctr" eaLnBrk="1" hangingPunct="1"/>
            <a:r>
              <a:rPr lang="pt-BR" altLang="pt-BR" sz="4000" baseline="30000" dirty="0"/>
              <a:t>4</a:t>
            </a:r>
            <a:r>
              <a:rPr lang="pt-BR" altLang="pt-BR" sz="4000" dirty="0"/>
              <a:t>Dr. Prof. Visitante, UFCG, Campina Grande-PB, iedebchaves@hotmail.com</a:t>
            </a:r>
          </a:p>
        </p:txBody>
      </p:sp>
      <p:cxnSp>
        <p:nvCxnSpPr>
          <p:cNvPr id="8" name="Straight Connector 8"/>
          <p:cNvCxnSpPr>
            <a:cxnSpLocks noChangeShapeType="1"/>
          </p:cNvCxnSpPr>
          <p:nvPr/>
        </p:nvCxnSpPr>
        <p:spPr bwMode="auto">
          <a:xfrm>
            <a:off x="1255713" y="10369452"/>
            <a:ext cx="29894212" cy="0"/>
          </a:xfrm>
          <a:prstGeom prst="line">
            <a:avLst/>
          </a:prstGeom>
          <a:noFill/>
          <a:ln w="12700">
            <a:solidFill>
              <a:schemeClr val="tx1"/>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sp>
        <p:nvSpPr>
          <p:cNvPr id="9" name="Subtitle 2"/>
          <p:cNvSpPr txBox="1">
            <a:spLocks/>
          </p:cNvSpPr>
          <p:nvPr/>
        </p:nvSpPr>
        <p:spPr bwMode="auto">
          <a:xfrm>
            <a:off x="16851313" y="11004550"/>
            <a:ext cx="14400212" cy="8221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defRPr sz="8500">
                <a:solidFill>
                  <a:schemeClr val="tx1"/>
                </a:solidFill>
                <a:latin typeface="Calibri" pitchFamily="34" charset="0"/>
                <a:ea typeface="Geneva" pitchFamily="124" charset="-128"/>
              </a:defRPr>
            </a:lvl1pPr>
            <a:lvl2pPr marL="742950" indent="-285750" eaLnBrk="0" hangingPunct="0">
              <a:defRPr sz="8500">
                <a:solidFill>
                  <a:schemeClr val="tx1"/>
                </a:solidFill>
                <a:latin typeface="Calibri" pitchFamily="34" charset="0"/>
                <a:ea typeface="Geneva" pitchFamily="124" charset="-128"/>
              </a:defRPr>
            </a:lvl2pPr>
            <a:lvl3pPr marL="1143000" indent="-228600" eaLnBrk="0" hangingPunct="0">
              <a:defRPr sz="8500">
                <a:solidFill>
                  <a:schemeClr val="tx1"/>
                </a:solidFill>
                <a:latin typeface="Calibri" pitchFamily="34" charset="0"/>
                <a:ea typeface="Geneva" pitchFamily="124" charset="-128"/>
              </a:defRPr>
            </a:lvl3pPr>
            <a:lvl4pPr marL="1600200" indent="-228600" eaLnBrk="0" hangingPunct="0">
              <a:defRPr sz="8500">
                <a:solidFill>
                  <a:schemeClr val="tx1"/>
                </a:solidFill>
                <a:latin typeface="Calibri" pitchFamily="34" charset="0"/>
                <a:ea typeface="Geneva" pitchFamily="124" charset="-128"/>
              </a:defRPr>
            </a:lvl4pPr>
            <a:lvl5pPr marL="2057400" indent="-228600" eaLnBrk="0" hangingPunct="0">
              <a:defRPr sz="8500">
                <a:solidFill>
                  <a:schemeClr val="tx1"/>
                </a:solidFill>
                <a:latin typeface="Calibri" pitchFamily="34" charset="0"/>
                <a:ea typeface="Geneva" pitchFamily="124" charset="-128"/>
              </a:defRPr>
            </a:lvl5pPr>
            <a:lvl6pPr marL="2514600" indent="-228600" defTabSz="2159000" eaLnBrk="0" fontAlgn="base" hangingPunct="0">
              <a:spcBef>
                <a:spcPct val="0"/>
              </a:spcBef>
              <a:spcAft>
                <a:spcPct val="0"/>
              </a:spcAft>
              <a:defRPr sz="8500">
                <a:solidFill>
                  <a:schemeClr val="tx1"/>
                </a:solidFill>
                <a:latin typeface="Calibri" pitchFamily="34" charset="0"/>
                <a:ea typeface="Geneva" pitchFamily="124" charset="-128"/>
              </a:defRPr>
            </a:lvl6pPr>
            <a:lvl7pPr marL="2971800" indent="-228600" defTabSz="2159000" eaLnBrk="0" fontAlgn="base" hangingPunct="0">
              <a:spcBef>
                <a:spcPct val="0"/>
              </a:spcBef>
              <a:spcAft>
                <a:spcPct val="0"/>
              </a:spcAft>
              <a:defRPr sz="8500">
                <a:solidFill>
                  <a:schemeClr val="tx1"/>
                </a:solidFill>
                <a:latin typeface="Calibri" pitchFamily="34" charset="0"/>
                <a:ea typeface="Geneva" pitchFamily="124" charset="-128"/>
              </a:defRPr>
            </a:lvl7pPr>
            <a:lvl8pPr marL="3429000" indent="-228600" defTabSz="2159000" eaLnBrk="0" fontAlgn="base" hangingPunct="0">
              <a:spcBef>
                <a:spcPct val="0"/>
              </a:spcBef>
              <a:spcAft>
                <a:spcPct val="0"/>
              </a:spcAft>
              <a:defRPr sz="8500">
                <a:solidFill>
                  <a:schemeClr val="tx1"/>
                </a:solidFill>
                <a:latin typeface="Calibri" pitchFamily="34" charset="0"/>
                <a:ea typeface="Geneva" pitchFamily="124" charset="-128"/>
              </a:defRPr>
            </a:lvl8pPr>
            <a:lvl9pPr marL="3886200" indent="-228600" defTabSz="2159000" eaLnBrk="0" fontAlgn="base" hangingPunct="0">
              <a:spcBef>
                <a:spcPct val="0"/>
              </a:spcBef>
              <a:spcAft>
                <a:spcPct val="0"/>
              </a:spcAft>
              <a:defRPr sz="8500">
                <a:solidFill>
                  <a:schemeClr val="tx1"/>
                </a:solidFill>
                <a:latin typeface="Calibri" pitchFamily="34" charset="0"/>
                <a:ea typeface="Geneva" pitchFamily="124" charset="-128"/>
              </a:defRPr>
            </a:lvl9pPr>
          </a:lstStyle>
          <a:p>
            <a:pPr algn="just" eaLnBrk="1" hangingPunct="1">
              <a:spcBef>
                <a:spcPct val="20000"/>
              </a:spcBef>
              <a:buFont typeface="Arial" pitchFamily="34" charset="0"/>
              <a:buNone/>
            </a:pPr>
            <a:r>
              <a:rPr lang="pt-BR" altLang="pt-BR" sz="6000" b="1" dirty="0">
                <a:latin typeface="Arial" pitchFamily="34" charset="0"/>
                <a:cs typeface="Arial" pitchFamily="34" charset="0"/>
              </a:rPr>
              <a:t>Material e Métodos</a:t>
            </a:r>
          </a:p>
          <a:p>
            <a:pPr algn="just" eaLnBrk="1" hangingPunct="1">
              <a:spcBef>
                <a:spcPct val="20000"/>
              </a:spcBef>
              <a:buFont typeface="Arial" pitchFamily="34" charset="0"/>
              <a:buNone/>
            </a:pPr>
            <a:r>
              <a:rPr lang="pt-BR" altLang="pt-BR" sz="2800" dirty="0">
                <a:latin typeface="Arial" pitchFamily="34" charset="0"/>
                <a:cs typeface="Arial" pitchFamily="34" charset="0"/>
              </a:rPr>
              <a:t>Neste trabalho, a base principal de dados utilizada é o Zoneamento Agropecuário do Estado da Paraíba e o mapa de solos do Plano Estadual de Recursos Hídricos na escala de 1:200.000, representando a área de estudo e a ocorrência e distribuição das classes de solos predominantes no Estado. Para elaboração dos mapas foi utilizado a base de dados de Francisco et al. (2014) elaborada no software SPRING 5.2.2 na projeção UTM/SAD69, que contém o mapa digital de solos do Plano Estadual de Recursos Hídricos atualizado em seus limites conforme IBGE, e o mapa de classe de capacidade de uso da terra onde utilizando o Zoneamento Agropecuário do Estado da Paraíba (PARAÍBA, 1978). Elaborou-se a classificação dos polígonos de solos a partir da chave da fórmula básica da classe de capacidade de uso da terra, sendo interpretadas as unidades de solos e elaborado o mapa, adotando-se as cores das legendas conforme </a:t>
            </a:r>
            <a:r>
              <a:rPr lang="pt-BR" altLang="pt-BR" sz="2800" dirty="0" err="1">
                <a:latin typeface="Arial" pitchFamily="34" charset="0"/>
                <a:cs typeface="Arial" pitchFamily="34" charset="0"/>
              </a:rPr>
              <a:t>Lepsch</a:t>
            </a:r>
            <a:r>
              <a:rPr lang="pt-BR" altLang="pt-BR" sz="2800" dirty="0">
                <a:latin typeface="Arial" pitchFamily="34" charset="0"/>
                <a:cs typeface="Arial" pitchFamily="34" charset="0"/>
              </a:rPr>
              <a:t> et al. (1996).</a:t>
            </a:r>
          </a:p>
          <a:p>
            <a:pPr algn="just" eaLnBrk="1" hangingPunct="1">
              <a:spcBef>
                <a:spcPct val="20000"/>
              </a:spcBef>
              <a:buFont typeface="Arial" pitchFamily="34" charset="0"/>
              <a:buNone/>
            </a:pPr>
            <a:r>
              <a:rPr lang="pt-BR" altLang="pt-BR" sz="2800" dirty="0">
                <a:latin typeface="Arial" pitchFamily="34" charset="0"/>
                <a:cs typeface="Arial" pitchFamily="34" charset="0"/>
              </a:rPr>
              <a:t>Para viabilizar a elaboração do mapa do potencial pedológico e também a padronização cartográfica os mapas foram categorizados de acordo com Marques et al. (2012) nas seguintes classes: Muito Alto - Categoria 1 (Aptidão Plena); Alto - Categoria 1a e 1b (Aptidão Plena); Média - Categoria 2, 2a, 2b e 2c (Aptidão Moderada); Baixo - Categoria 3 (Aptidão Restrita); Muito Baixo - Categoria I (Inapta).</a:t>
            </a:r>
          </a:p>
        </p:txBody>
      </p:sp>
      <p:sp>
        <p:nvSpPr>
          <p:cNvPr id="10" name="Subtitle 2"/>
          <p:cNvSpPr txBox="1">
            <a:spLocks/>
          </p:cNvSpPr>
          <p:nvPr/>
        </p:nvSpPr>
        <p:spPr bwMode="auto">
          <a:xfrm>
            <a:off x="1309688" y="20817681"/>
            <a:ext cx="14406562" cy="4097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defRPr sz="8500">
                <a:solidFill>
                  <a:schemeClr val="tx1"/>
                </a:solidFill>
                <a:latin typeface="Calibri" pitchFamily="34" charset="0"/>
                <a:ea typeface="Geneva" pitchFamily="124" charset="-128"/>
              </a:defRPr>
            </a:lvl1pPr>
            <a:lvl2pPr marL="742950" indent="-285750" eaLnBrk="0" hangingPunct="0">
              <a:defRPr sz="8500">
                <a:solidFill>
                  <a:schemeClr val="tx1"/>
                </a:solidFill>
                <a:latin typeface="Calibri" pitchFamily="34" charset="0"/>
                <a:ea typeface="Geneva" pitchFamily="124" charset="-128"/>
              </a:defRPr>
            </a:lvl2pPr>
            <a:lvl3pPr marL="1143000" indent="-228600" eaLnBrk="0" hangingPunct="0">
              <a:defRPr sz="8500">
                <a:solidFill>
                  <a:schemeClr val="tx1"/>
                </a:solidFill>
                <a:latin typeface="Calibri" pitchFamily="34" charset="0"/>
                <a:ea typeface="Geneva" pitchFamily="124" charset="-128"/>
              </a:defRPr>
            </a:lvl3pPr>
            <a:lvl4pPr marL="1600200" indent="-228600" eaLnBrk="0" hangingPunct="0">
              <a:defRPr sz="8500">
                <a:solidFill>
                  <a:schemeClr val="tx1"/>
                </a:solidFill>
                <a:latin typeface="Calibri" pitchFamily="34" charset="0"/>
                <a:ea typeface="Geneva" pitchFamily="124" charset="-128"/>
              </a:defRPr>
            </a:lvl4pPr>
            <a:lvl5pPr marL="2057400" indent="-228600" eaLnBrk="0" hangingPunct="0">
              <a:defRPr sz="8500">
                <a:solidFill>
                  <a:schemeClr val="tx1"/>
                </a:solidFill>
                <a:latin typeface="Calibri" pitchFamily="34" charset="0"/>
                <a:ea typeface="Geneva" pitchFamily="124" charset="-128"/>
              </a:defRPr>
            </a:lvl5pPr>
            <a:lvl6pPr marL="2514600" indent="-228600" defTabSz="2159000" eaLnBrk="0" fontAlgn="base" hangingPunct="0">
              <a:spcBef>
                <a:spcPct val="0"/>
              </a:spcBef>
              <a:spcAft>
                <a:spcPct val="0"/>
              </a:spcAft>
              <a:defRPr sz="8500">
                <a:solidFill>
                  <a:schemeClr val="tx1"/>
                </a:solidFill>
                <a:latin typeface="Calibri" pitchFamily="34" charset="0"/>
                <a:ea typeface="Geneva" pitchFamily="124" charset="-128"/>
              </a:defRPr>
            </a:lvl6pPr>
            <a:lvl7pPr marL="2971800" indent="-228600" defTabSz="2159000" eaLnBrk="0" fontAlgn="base" hangingPunct="0">
              <a:spcBef>
                <a:spcPct val="0"/>
              </a:spcBef>
              <a:spcAft>
                <a:spcPct val="0"/>
              </a:spcAft>
              <a:defRPr sz="8500">
                <a:solidFill>
                  <a:schemeClr val="tx1"/>
                </a:solidFill>
                <a:latin typeface="Calibri" pitchFamily="34" charset="0"/>
                <a:ea typeface="Geneva" pitchFamily="124" charset="-128"/>
              </a:defRPr>
            </a:lvl7pPr>
            <a:lvl8pPr marL="3429000" indent="-228600" defTabSz="2159000" eaLnBrk="0" fontAlgn="base" hangingPunct="0">
              <a:spcBef>
                <a:spcPct val="0"/>
              </a:spcBef>
              <a:spcAft>
                <a:spcPct val="0"/>
              </a:spcAft>
              <a:defRPr sz="8500">
                <a:solidFill>
                  <a:schemeClr val="tx1"/>
                </a:solidFill>
                <a:latin typeface="Calibri" pitchFamily="34" charset="0"/>
                <a:ea typeface="Geneva" pitchFamily="124" charset="-128"/>
              </a:defRPr>
            </a:lvl8pPr>
            <a:lvl9pPr marL="3886200" indent="-228600" defTabSz="2159000" eaLnBrk="0" fontAlgn="base" hangingPunct="0">
              <a:spcBef>
                <a:spcPct val="0"/>
              </a:spcBef>
              <a:spcAft>
                <a:spcPct val="0"/>
              </a:spcAft>
              <a:defRPr sz="8500">
                <a:solidFill>
                  <a:schemeClr val="tx1"/>
                </a:solidFill>
                <a:latin typeface="Calibri" pitchFamily="34" charset="0"/>
                <a:ea typeface="Geneva" pitchFamily="124" charset="-128"/>
              </a:defRPr>
            </a:lvl9pPr>
          </a:lstStyle>
          <a:p>
            <a:pPr algn="just" eaLnBrk="1" hangingPunct="1">
              <a:spcBef>
                <a:spcPct val="20000"/>
              </a:spcBef>
              <a:buFont typeface="Arial" pitchFamily="34" charset="0"/>
              <a:buNone/>
            </a:pPr>
            <a:r>
              <a:rPr lang="pt-BR" altLang="pt-BR" sz="6000" b="1" dirty="0">
                <a:latin typeface="Arial" pitchFamily="34" charset="0"/>
                <a:cs typeface="Arial" pitchFamily="34" charset="0"/>
              </a:rPr>
              <a:t>Resultados e discussão</a:t>
            </a:r>
          </a:p>
          <a:p>
            <a:pPr algn="just" eaLnBrk="1" hangingPunct="1">
              <a:spcBef>
                <a:spcPct val="20000"/>
              </a:spcBef>
              <a:buFont typeface="Arial" pitchFamily="34" charset="0"/>
              <a:buNone/>
            </a:pPr>
            <a:r>
              <a:rPr lang="pt-BR" altLang="pt-BR" sz="2800" dirty="0">
                <a:latin typeface="Arial" pitchFamily="34" charset="0"/>
                <a:cs typeface="Arial" pitchFamily="34" charset="0"/>
              </a:rPr>
              <a:t>Pelos resultados obtidos, observa-se no mapa de Potencial pedológico para a cultura da mamona que não se identificou terras com Potencial Muito Alto (Figura 1). De acordo com o mapa de Potencial pedológico para a cultura da cultura da mamona, identificou-se 2.805,45 km</a:t>
            </a:r>
            <a:r>
              <a:rPr lang="pt-BR" altLang="pt-BR" sz="2800" baseline="30000" dirty="0">
                <a:latin typeface="Arial" pitchFamily="34" charset="0"/>
                <a:cs typeface="Arial" pitchFamily="34" charset="0"/>
              </a:rPr>
              <a:t>2</a:t>
            </a:r>
            <a:r>
              <a:rPr lang="pt-BR" altLang="pt-BR" sz="2800" dirty="0">
                <a:latin typeface="Arial" pitchFamily="34" charset="0"/>
                <a:cs typeface="Arial" pitchFamily="34" charset="0"/>
              </a:rPr>
              <a:t> de terras com Potencial Alto, representando 4,98% (Tabela 1) da área total do Estado distribuídas no Litoral e Agreste ao sul do Estado divisa com Pernambuco, na área norte do Curimataú próximo à divisa com o Rio Grande do Norte, e no Alto Sertão e na região oeste do Sertão na divisa com o Ceará. Estas áreas são de ocorrência do Argissolo Vermelho Amarelo Eutrófico, onde os graus de limitações podem ser considerados ligeiros, e as condições encontradas para exploração destas terras podem ser consideradas satisfatórias. Conforme Cavalcante et al. (2005) são solos que possuem fertilidade alta, mas o controle da erosão deve ser intenso. Observa-se neste trabalho que as áreas com Potencial Médio perfazem um total de 19.675,69 km</a:t>
            </a:r>
            <a:r>
              <a:rPr lang="pt-BR" altLang="pt-BR" sz="2800" baseline="30000" dirty="0">
                <a:latin typeface="Arial" pitchFamily="34" charset="0"/>
                <a:cs typeface="Arial" pitchFamily="34" charset="0"/>
              </a:rPr>
              <a:t>2</a:t>
            </a:r>
            <a:r>
              <a:rPr lang="pt-BR" altLang="pt-BR" sz="2800" dirty="0">
                <a:latin typeface="Arial" pitchFamily="34" charset="0"/>
                <a:cs typeface="Arial" pitchFamily="34" charset="0"/>
              </a:rPr>
              <a:t>, representando 34,9% da área total e estão distribuídas por todo o Estado. Estas são áreas em sua maioria que ocorrem em solos do tipo Luvissolo Crômico Órtico típico e Luvissolo Hipocrômico Órtico típico nas regiões do Cariri/Curimataú, no Sertão Cambissolo Háplico Tb Eutrófico típico, e os solos do tipo Argissolo Vermelho Amarelo Eutrófico ocorrem na região do Agreste e no Litoral Argissolo Amarelo Distrófico arênico fragipânico. As áreas com Potencial Baixo, observada por este trabalho, perfazem um total de 328,09 km</a:t>
            </a:r>
            <a:r>
              <a:rPr lang="pt-BR" altLang="pt-BR" sz="2800" baseline="30000" dirty="0">
                <a:latin typeface="Arial" pitchFamily="34" charset="0"/>
                <a:cs typeface="Arial" pitchFamily="34" charset="0"/>
              </a:rPr>
              <a:t>2</a:t>
            </a:r>
            <a:r>
              <a:rPr lang="pt-BR" altLang="pt-BR" sz="2800" dirty="0">
                <a:latin typeface="Arial" pitchFamily="34" charset="0"/>
                <a:cs typeface="Arial" pitchFamily="34" charset="0"/>
              </a:rPr>
              <a:t>, representando 0,58% da área total do Estado, localizadas na região do Agreste ao Norte. Nessas áreas ocorrem solos com fortes fatores restritivos ao uso agrícola para da cultura da mamona. Estas ocorrem em áreas de Neossolos Litólicos Eutróficos e Planossolo Solódico Eutrófico </a:t>
            </a:r>
            <a:r>
              <a:rPr lang="pt-BR" altLang="pt-BR" sz="2800" dirty="0" err="1">
                <a:latin typeface="Arial" pitchFamily="34" charset="0"/>
                <a:cs typeface="Arial" pitchFamily="34" charset="0"/>
              </a:rPr>
              <a:t>Ta</a:t>
            </a:r>
            <a:r>
              <a:rPr lang="pt-BR" altLang="pt-BR" sz="2800" dirty="0">
                <a:latin typeface="Arial" pitchFamily="34" charset="0"/>
                <a:cs typeface="Arial" pitchFamily="34" charset="0"/>
              </a:rPr>
              <a:t> em relevo suave ondulado e ondulado. As áreas com Potencial Muito Baixo perfazem um total de 33.562,77 km</a:t>
            </a:r>
            <a:r>
              <a:rPr lang="pt-BR" altLang="pt-BR" sz="2800" baseline="30000" dirty="0">
                <a:latin typeface="Arial" pitchFamily="34" charset="0"/>
                <a:cs typeface="Arial" pitchFamily="34" charset="0"/>
              </a:rPr>
              <a:t>2</a:t>
            </a:r>
            <a:r>
              <a:rPr lang="pt-BR" altLang="pt-BR" sz="2800" dirty="0">
                <a:latin typeface="Arial" pitchFamily="34" charset="0"/>
                <a:cs typeface="Arial" pitchFamily="34" charset="0"/>
              </a:rPr>
              <a:t> de terras, correspondendo a 59,54% da área total distribuídas por todo o Estado. Estas áreas ocorrem em Neossolo Quartzarênico Órtico solódico em Neossolo Regolítico Eutrófico léptico e em sua maioria em Neossolos Litólicos Eutrófico típico. Este trabalho evidencia que em torno 40% da área do Estado apresentam regiões com potencial para a cultura da mamona. Este resultado foi constatado por PARAÍBA (1978) para a cultura da mamona sendo recomendada a difusão da mesma.</a:t>
            </a:r>
          </a:p>
          <a:p>
            <a:pPr algn="just" eaLnBrk="1" hangingPunct="1">
              <a:spcBef>
                <a:spcPct val="20000"/>
              </a:spcBef>
              <a:buFont typeface="Arial" pitchFamily="34" charset="0"/>
              <a:buNone/>
            </a:pPr>
            <a:endParaRPr lang="pt-BR" altLang="pt-BR" sz="2800" dirty="0">
              <a:latin typeface="Arial" pitchFamily="34" charset="0"/>
              <a:cs typeface="Arial" pitchFamily="34" charset="0"/>
            </a:endParaRPr>
          </a:p>
          <a:p>
            <a:pPr algn="just" eaLnBrk="1" hangingPunct="1">
              <a:spcBef>
                <a:spcPct val="20000"/>
              </a:spcBef>
              <a:buFont typeface="Arial" pitchFamily="34" charset="0"/>
              <a:buNone/>
            </a:pPr>
            <a:endParaRPr lang="en-US" altLang="pt-BR" sz="2800" dirty="0">
              <a:latin typeface="Arial" pitchFamily="34" charset="0"/>
              <a:cs typeface="Arial" pitchFamily="34" charset="0"/>
            </a:endParaRPr>
          </a:p>
        </p:txBody>
      </p:sp>
      <p:sp>
        <p:nvSpPr>
          <p:cNvPr id="11" name="Subtitle 2"/>
          <p:cNvSpPr txBox="1">
            <a:spLocks/>
          </p:cNvSpPr>
          <p:nvPr/>
        </p:nvSpPr>
        <p:spPr bwMode="auto">
          <a:xfrm>
            <a:off x="1255713" y="34564140"/>
            <a:ext cx="29894212" cy="32768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defRPr sz="8500">
                <a:solidFill>
                  <a:schemeClr val="tx1"/>
                </a:solidFill>
                <a:latin typeface="Calibri" pitchFamily="34" charset="0"/>
                <a:ea typeface="Geneva" pitchFamily="124" charset="-128"/>
              </a:defRPr>
            </a:lvl1pPr>
            <a:lvl2pPr marL="742950" indent="-285750" eaLnBrk="0" hangingPunct="0">
              <a:defRPr sz="8500">
                <a:solidFill>
                  <a:schemeClr val="tx1"/>
                </a:solidFill>
                <a:latin typeface="Calibri" pitchFamily="34" charset="0"/>
                <a:ea typeface="Geneva" pitchFamily="124" charset="-128"/>
              </a:defRPr>
            </a:lvl2pPr>
            <a:lvl3pPr marL="1143000" indent="-228600" eaLnBrk="0" hangingPunct="0">
              <a:defRPr sz="8500">
                <a:solidFill>
                  <a:schemeClr val="tx1"/>
                </a:solidFill>
                <a:latin typeface="Calibri" pitchFamily="34" charset="0"/>
                <a:ea typeface="Geneva" pitchFamily="124" charset="-128"/>
              </a:defRPr>
            </a:lvl3pPr>
            <a:lvl4pPr marL="1600200" indent="-228600" eaLnBrk="0" hangingPunct="0">
              <a:defRPr sz="8500">
                <a:solidFill>
                  <a:schemeClr val="tx1"/>
                </a:solidFill>
                <a:latin typeface="Calibri" pitchFamily="34" charset="0"/>
                <a:ea typeface="Geneva" pitchFamily="124" charset="-128"/>
              </a:defRPr>
            </a:lvl4pPr>
            <a:lvl5pPr marL="2057400" indent="-228600" eaLnBrk="0" hangingPunct="0">
              <a:defRPr sz="8500">
                <a:solidFill>
                  <a:schemeClr val="tx1"/>
                </a:solidFill>
                <a:latin typeface="Calibri" pitchFamily="34" charset="0"/>
                <a:ea typeface="Geneva" pitchFamily="124" charset="-128"/>
              </a:defRPr>
            </a:lvl5pPr>
            <a:lvl6pPr marL="2514600" indent="-228600" defTabSz="2159000" eaLnBrk="0" fontAlgn="base" hangingPunct="0">
              <a:spcBef>
                <a:spcPct val="0"/>
              </a:spcBef>
              <a:spcAft>
                <a:spcPct val="0"/>
              </a:spcAft>
              <a:defRPr sz="8500">
                <a:solidFill>
                  <a:schemeClr val="tx1"/>
                </a:solidFill>
                <a:latin typeface="Calibri" pitchFamily="34" charset="0"/>
                <a:ea typeface="Geneva" pitchFamily="124" charset="-128"/>
              </a:defRPr>
            </a:lvl6pPr>
            <a:lvl7pPr marL="2971800" indent="-228600" defTabSz="2159000" eaLnBrk="0" fontAlgn="base" hangingPunct="0">
              <a:spcBef>
                <a:spcPct val="0"/>
              </a:spcBef>
              <a:spcAft>
                <a:spcPct val="0"/>
              </a:spcAft>
              <a:defRPr sz="8500">
                <a:solidFill>
                  <a:schemeClr val="tx1"/>
                </a:solidFill>
                <a:latin typeface="Calibri" pitchFamily="34" charset="0"/>
                <a:ea typeface="Geneva" pitchFamily="124" charset="-128"/>
              </a:defRPr>
            </a:lvl7pPr>
            <a:lvl8pPr marL="3429000" indent="-228600" defTabSz="2159000" eaLnBrk="0" fontAlgn="base" hangingPunct="0">
              <a:spcBef>
                <a:spcPct val="0"/>
              </a:spcBef>
              <a:spcAft>
                <a:spcPct val="0"/>
              </a:spcAft>
              <a:defRPr sz="8500">
                <a:solidFill>
                  <a:schemeClr val="tx1"/>
                </a:solidFill>
                <a:latin typeface="Calibri" pitchFamily="34" charset="0"/>
                <a:ea typeface="Geneva" pitchFamily="124" charset="-128"/>
              </a:defRPr>
            </a:lvl8pPr>
            <a:lvl9pPr marL="3886200" indent="-228600" defTabSz="2159000" eaLnBrk="0" fontAlgn="base" hangingPunct="0">
              <a:spcBef>
                <a:spcPct val="0"/>
              </a:spcBef>
              <a:spcAft>
                <a:spcPct val="0"/>
              </a:spcAft>
              <a:defRPr sz="8500">
                <a:solidFill>
                  <a:schemeClr val="tx1"/>
                </a:solidFill>
                <a:latin typeface="Calibri" pitchFamily="34" charset="0"/>
                <a:ea typeface="Geneva" pitchFamily="124" charset="-128"/>
              </a:defRPr>
            </a:lvl9pPr>
          </a:lstStyle>
          <a:p>
            <a:pPr algn="just" eaLnBrk="1" hangingPunct="1">
              <a:spcBef>
                <a:spcPct val="20000"/>
              </a:spcBef>
              <a:buFont typeface="Arial" pitchFamily="34" charset="0"/>
              <a:buNone/>
            </a:pPr>
            <a:r>
              <a:rPr lang="pt-BR" altLang="pt-BR" sz="6000" b="1" dirty="0">
                <a:latin typeface="Arial" pitchFamily="34" charset="0"/>
                <a:cs typeface="Arial" pitchFamily="34" charset="0"/>
              </a:rPr>
              <a:t>Conclusões</a:t>
            </a:r>
          </a:p>
          <a:p>
            <a:pPr algn="just" eaLnBrk="1" hangingPunct="1">
              <a:spcBef>
                <a:spcPct val="20000"/>
              </a:spcBef>
              <a:buFont typeface="Arial" pitchFamily="34" charset="0"/>
              <a:buNone/>
            </a:pPr>
            <a:r>
              <a:rPr lang="pt-BR" altLang="pt-BR" sz="2800" dirty="0">
                <a:latin typeface="Arial" pitchFamily="34" charset="0"/>
                <a:cs typeface="Arial" pitchFamily="34" charset="0"/>
              </a:rPr>
              <a:t>Os solos do Estado da Paraíba apresentam maior potencial pedológico para a cultura do algodão herbáceo em 10,04% de sua área total.</a:t>
            </a:r>
          </a:p>
          <a:p>
            <a:pPr algn="just" eaLnBrk="1" hangingPunct="1">
              <a:spcBef>
                <a:spcPct val="20000"/>
              </a:spcBef>
              <a:buFont typeface="Arial" pitchFamily="34" charset="0"/>
              <a:buNone/>
            </a:pPr>
            <a:r>
              <a:rPr lang="pt-BR" altLang="pt-BR" sz="2800" dirty="0">
                <a:latin typeface="Arial" pitchFamily="34" charset="0"/>
                <a:cs typeface="Arial" pitchFamily="34" charset="0"/>
              </a:rPr>
              <a:t> As áreas identificadas com Potencial Muito Baixo correspondem a 54,53% da área total distribuídas por todo o Estado.</a:t>
            </a:r>
          </a:p>
          <a:p>
            <a:pPr algn="just" eaLnBrk="1" hangingPunct="1">
              <a:spcBef>
                <a:spcPct val="20000"/>
              </a:spcBef>
              <a:buFont typeface="Arial" pitchFamily="34" charset="0"/>
              <a:buNone/>
            </a:pPr>
            <a:r>
              <a:rPr lang="pt-BR" altLang="pt-BR" sz="2800" dirty="0">
                <a:latin typeface="Arial" pitchFamily="34" charset="0"/>
                <a:cs typeface="Arial" pitchFamily="34" charset="0"/>
              </a:rPr>
              <a:t>Devido à escala de trabalho, não foi possível mapear áreas menores, havendo a possibilidade do cultivo do algodão herbáceo em pequenas áreas que não foram identificadas neste trabalho.</a:t>
            </a:r>
          </a:p>
          <a:p>
            <a:pPr algn="just" eaLnBrk="1" hangingPunct="1">
              <a:spcBef>
                <a:spcPct val="20000"/>
              </a:spcBef>
              <a:buFont typeface="Arial" pitchFamily="34" charset="0"/>
              <a:buNone/>
            </a:pPr>
            <a:endParaRPr lang="en-US" altLang="pt-BR" sz="2400" dirty="0">
              <a:latin typeface="Arial" pitchFamily="34" charset="0"/>
              <a:cs typeface="Arial" pitchFamily="34" charset="0"/>
            </a:endParaRPr>
          </a:p>
        </p:txBody>
      </p:sp>
      <p:cxnSp>
        <p:nvCxnSpPr>
          <p:cNvPr id="17" name="Straight Connector 8"/>
          <p:cNvCxnSpPr>
            <a:cxnSpLocks noChangeShapeType="1"/>
          </p:cNvCxnSpPr>
          <p:nvPr/>
        </p:nvCxnSpPr>
        <p:spPr bwMode="auto">
          <a:xfrm>
            <a:off x="1309688" y="39028636"/>
            <a:ext cx="29894212" cy="0"/>
          </a:xfrm>
          <a:prstGeom prst="line">
            <a:avLst/>
          </a:prstGeom>
          <a:noFill/>
          <a:ln w="12700">
            <a:solidFill>
              <a:schemeClr val="tx1"/>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pic>
        <p:nvPicPr>
          <p:cNvPr id="3" name="Imagem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127474" y="39964740"/>
            <a:ext cx="14130401" cy="1870872"/>
          </a:xfrm>
          <a:prstGeom prst="rect">
            <a:avLst/>
          </a:prstGeom>
        </p:spPr>
      </p:pic>
      <p:sp>
        <p:nvSpPr>
          <p:cNvPr id="12" name="Retângulo 11"/>
          <p:cNvSpPr/>
          <p:nvPr/>
        </p:nvSpPr>
        <p:spPr>
          <a:xfrm>
            <a:off x="16033633" y="30693277"/>
            <a:ext cx="14289740" cy="461665"/>
          </a:xfrm>
          <a:prstGeom prst="rect">
            <a:avLst/>
          </a:prstGeom>
        </p:spPr>
        <p:txBody>
          <a:bodyPr wrap="square">
            <a:spAutoFit/>
          </a:bodyPr>
          <a:lstStyle/>
          <a:p>
            <a:r>
              <a:rPr lang="pt-BR" altLang="pt-BR" sz="2400" dirty="0">
                <a:latin typeface="Arial" pitchFamily="34" charset="0"/>
                <a:cs typeface="Arial" pitchFamily="34" charset="0"/>
              </a:rPr>
              <a:t>Tabela 1. Distribuição das classes do potencial pedológico da cultura da mamona</a:t>
            </a:r>
            <a:endParaRPr lang="pt-BR" sz="2400" dirty="0"/>
          </a:p>
        </p:txBody>
      </p:sp>
      <p:sp>
        <p:nvSpPr>
          <p:cNvPr id="22" name="Retângulo 21"/>
          <p:cNvSpPr/>
          <p:nvPr/>
        </p:nvSpPr>
        <p:spPr>
          <a:xfrm>
            <a:off x="17127474" y="29781995"/>
            <a:ext cx="13764183" cy="461665"/>
          </a:xfrm>
          <a:prstGeom prst="rect">
            <a:avLst/>
          </a:prstGeom>
        </p:spPr>
        <p:txBody>
          <a:bodyPr wrap="square">
            <a:spAutoFit/>
          </a:bodyPr>
          <a:lstStyle/>
          <a:p>
            <a:pPr algn="ctr"/>
            <a:r>
              <a:rPr lang="pt-BR" altLang="pt-BR" sz="2400" dirty="0">
                <a:latin typeface="Arial" pitchFamily="34" charset="0"/>
                <a:cs typeface="Arial" pitchFamily="34" charset="0"/>
              </a:rPr>
              <a:t>Figura 1.  Potencial pedológico para a cultura da mamona no Estado da Paraíba.</a:t>
            </a:r>
            <a:endParaRPr lang="pt-BR" sz="2400" dirty="0"/>
          </a:p>
        </p:txBody>
      </p:sp>
      <p:graphicFrame>
        <p:nvGraphicFramePr>
          <p:cNvPr id="18" name="Tabela 17"/>
          <p:cNvGraphicFramePr>
            <a:graphicFrameLocks noGrp="1"/>
          </p:cNvGraphicFramePr>
          <p:nvPr>
            <p:extLst>
              <p:ext uri="{D42A27DB-BD31-4B8C-83A1-F6EECF244321}">
                <p14:modId xmlns:p14="http://schemas.microsoft.com/office/powerpoint/2010/main" val="1572804903"/>
              </p:ext>
            </p:extLst>
          </p:nvPr>
        </p:nvGraphicFramePr>
        <p:xfrm>
          <a:off x="16130017" y="31276972"/>
          <a:ext cx="15570966" cy="1706880"/>
        </p:xfrm>
        <a:graphic>
          <a:graphicData uri="http://schemas.openxmlformats.org/drawingml/2006/table">
            <a:tbl>
              <a:tblPr firstRow="1" bandRow="1">
                <a:tableStyleId>{5C22544A-7EE6-4342-B048-85BDC9FD1C3A}</a:tableStyleId>
              </a:tblPr>
              <a:tblGrid>
                <a:gridCol w="1385390">
                  <a:extLst>
                    <a:ext uri="{9D8B030D-6E8A-4147-A177-3AD203B41FA5}">
                      <a16:colId xmlns:a16="http://schemas.microsoft.com/office/drawing/2014/main" val="20000"/>
                    </a:ext>
                  </a:extLst>
                </a:gridCol>
                <a:gridCol w="1296144">
                  <a:extLst>
                    <a:ext uri="{9D8B030D-6E8A-4147-A177-3AD203B41FA5}">
                      <a16:colId xmlns:a16="http://schemas.microsoft.com/office/drawing/2014/main" val="20001"/>
                    </a:ext>
                  </a:extLst>
                </a:gridCol>
                <a:gridCol w="1459915">
                  <a:extLst>
                    <a:ext uri="{9D8B030D-6E8A-4147-A177-3AD203B41FA5}">
                      <a16:colId xmlns:a16="http://schemas.microsoft.com/office/drawing/2014/main" val="20002"/>
                    </a:ext>
                  </a:extLst>
                </a:gridCol>
                <a:gridCol w="1024470">
                  <a:extLst>
                    <a:ext uri="{9D8B030D-6E8A-4147-A177-3AD203B41FA5}">
                      <a16:colId xmlns:a16="http://schemas.microsoft.com/office/drawing/2014/main" val="20003"/>
                    </a:ext>
                  </a:extLst>
                </a:gridCol>
                <a:gridCol w="1645090">
                  <a:extLst>
                    <a:ext uri="{9D8B030D-6E8A-4147-A177-3AD203B41FA5}">
                      <a16:colId xmlns:a16="http://schemas.microsoft.com/office/drawing/2014/main" val="20004"/>
                    </a:ext>
                  </a:extLst>
                </a:gridCol>
                <a:gridCol w="1024470">
                  <a:extLst>
                    <a:ext uri="{9D8B030D-6E8A-4147-A177-3AD203B41FA5}">
                      <a16:colId xmlns:a16="http://schemas.microsoft.com/office/drawing/2014/main" val="20005"/>
                    </a:ext>
                  </a:extLst>
                </a:gridCol>
                <a:gridCol w="1303600">
                  <a:extLst>
                    <a:ext uri="{9D8B030D-6E8A-4147-A177-3AD203B41FA5}">
                      <a16:colId xmlns:a16="http://schemas.microsoft.com/office/drawing/2014/main" val="20006"/>
                    </a:ext>
                  </a:extLst>
                </a:gridCol>
                <a:gridCol w="923507">
                  <a:extLst>
                    <a:ext uri="{9D8B030D-6E8A-4147-A177-3AD203B41FA5}">
                      <a16:colId xmlns:a16="http://schemas.microsoft.com/office/drawing/2014/main" val="20007"/>
                    </a:ext>
                  </a:extLst>
                </a:gridCol>
                <a:gridCol w="1645090">
                  <a:extLst>
                    <a:ext uri="{9D8B030D-6E8A-4147-A177-3AD203B41FA5}">
                      <a16:colId xmlns:a16="http://schemas.microsoft.com/office/drawing/2014/main" val="20008"/>
                    </a:ext>
                  </a:extLst>
                </a:gridCol>
                <a:gridCol w="1024470">
                  <a:extLst>
                    <a:ext uri="{9D8B030D-6E8A-4147-A177-3AD203B41FA5}">
                      <a16:colId xmlns:a16="http://schemas.microsoft.com/office/drawing/2014/main" val="20009"/>
                    </a:ext>
                  </a:extLst>
                </a:gridCol>
                <a:gridCol w="1645090">
                  <a:extLst>
                    <a:ext uri="{9D8B030D-6E8A-4147-A177-3AD203B41FA5}">
                      <a16:colId xmlns:a16="http://schemas.microsoft.com/office/drawing/2014/main" val="20010"/>
                    </a:ext>
                  </a:extLst>
                </a:gridCol>
                <a:gridCol w="1193730">
                  <a:extLst>
                    <a:ext uri="{9D8B030D-6E8A-4147-A177-3AD203B41FA5}">
                      <a16:colId xmlns:a16="http://schemas.microsoft.com/office/drawing/2014/main" val="20011"/>
                    </a:ext>
                  </a:extLst>
                </a:gridCol>
              </a:tblGrid>
              <a:tr h="324000">
                <a:tc gridSpan="12">
                  <a:txBody>
                    <a:bodyPr/>
                    <a:lstStyle/>
                    <a:p>
                      <a:pPr algn="ctr">
                        <a:spcAft>
                          <a:spcPts val="0"/>
                        </a:spcAft>
                      </a:pPr>
                      <a:r>
                        <a:rPr lang="pt-BR" sz="2800" dirty="0">
                          <a:solidFill>
                            <a:schemeClr val="tx1"/>
                          </a:solidFill>
                          <a:effectLst/>
                          <a:latin typeface="+mn-lt"/>
                        </a:rPr>
                        <a:t>Classes de Potencial Pedológico</a:t>
                      </a:r>
                      <a:endParaRPr lang="pt-BR" sz="2800" dirty="0">
                        <a:solidFill>
                          <a:schemeClr val="tx1"/>
                        </a:solidFill>
                        <a:effectLst/>
                        <a:latin typeface="+mn-lt"/>
                        <a:ea typeface="Times New Roman" panose="02020603050405020304" pitchFamily="18" charset="0"/>
                      </a:endParaRPr>
                    </a:p>
                  </a:txBody>
                  <a:tcPr marL="44450" marR="44450" marT="0" marB="0" anchor="ct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extLst>
                  <a:ext uri="{0D108BD9-81ED-4DB2-BD59-A6C34878D82A}">
                    <a16:rowId xmlns:a16="http://schemas.microsoft.com/office/drawing/2014/main" val="10000"/>
                  </a:ext>
                </a:extLst>
              </a:tr>
              <a:tr h="324000">
                <a:tc gridSpan="2">
                  <a:txBody>
                    <a:bodyPr/>
                    <a:lstStyle/>
                    <a:p>
                      <a:pPr algn="ctr">
                        <a:spcAft>
                          <a:spcPts val="0"/>
                        </a:spcAft>
                      </a:pPr>
                      <a:r>
                        <a:rPr lang="pt-BR" sz="2800" dirty="0">
                          <a:solidFill>
                            <a:schemeClr val="tx1"/>
                          </a:solidFill>
                          <a:effectLst/>
                          <a:latin typeface="+mn-lt"/>
                        </a:rPr>
                        <a:t>Muito Alto</a:t>
                      </a:r>
                      <a:endParaRPr lang="pt-BR" sz="2800" dirty="0">
                        <a:solidFill>
                          <a:schemeClr val="tx1"/>
                        </a:solidFill>
                        <a:effectLst/>
                        <a:latin typeface="+mn-lt"/>
                        <a:ea typeface="Times New Roman" panose="02020603050405020304" pitchFamily="18" charset="0"/>
                      </a:endParaRPr>
                    </a:p>
                  </a:txBody>
                  <a:tcPr marL="44450" marR="44450" marT="0" marB="0" anchor="ctr"/>
                </a:tc>
                <a:tc hMerge="1">
                  <a:txBody>
                    <a:bodyPr/>
                    <a:lstStyle/>
                    <a:p>
                      <a:endParaRPr lang="pt-BR"/>
                    </a:p>
                  </a:txBody>
                  <a:tcPr/>
                </a:tc>
                <a:tc gridSpan="2">
                  <a:txBody>
                    <a:bodyPr/>
                    <a:lstStyle/>
                    <a:p>
                      <a:pPr algn="ctr">
                        <a:spcAft>
                          <a:spcPts val="0"/>
                        </a:spcAft>
                      </a:pPr>
                      <a:r>
                        <a:rPr lang="pt-BR" sz="2800">
                          <a:solidFill>
                            <a:schemeClr val="tx1"/>
                          </a:solidFill>
                          <a:effectLst/>
                          <a:latin typeface="+mn-lt"/>
                        </a:rPr>
                        <a:t>Alto</a:t>
                      </a:r>
                      <a:endParaRPr lang="pt-BR" sz="2800">
                        <a:solidFill>
                          <a:schemeClr val="tx1"/>
                        </a:solidFill>
                        <a:effectLst/>
                        <a:latin typeface="+mn-lt"/>
                        <a:ea typeface="Times New Roman" panose="02020603050405020304" pitchFamily="18" charset="0"/>
                      </a:endParaRPr>
                    </a:p>
                  </a:txBody>
                  <a:tcPr marL="44450" marR="44450" marT="0" marB="0" anchor="ctr"/>
                </a:tc>
                <a:tc hMerge="1">
                  <a:txBody>
                    <a:bodyPr/>
                    <a:lstStyle/>
                    <a:p>
                      <a:endParaRPr lang="pt-BR"/>
                    </a:p>
                  </a:txBody>
                  <a:tcPr/>
                </a:tc>
                <a:tc gridSpan="2">
                  <a:txBody>
                    <a:bodyPr/>
                    <a:lstStyle/>
                    <a:p>
                      <a:pPr algn="ctr">
                        <a:spcAft>
                          <a:spcPts val="0"/>
                        </a:spcAft>
                      </a:pPr>
                      <a:r>
                        <a:rPr lang="pt-BR" sz="2800">
                          <a:solidFill>
                            <a:schemeClr val="tx1"/>
                          </a:solidFill>
                          <a:effectLst/>
                          <a:latin typeface="+mn-lt"/>
                        </a:rPr>
                        <a:t>Médio</a:t>
                      </a:r>
                      <a:endParaRPr lang="pt-BR" sz="2800">
                        <a:solidFill>
                          <a:schemeClr val="tx1"/>
                        </a:solidFill>
                        <a:effectLst/>
                        <a:latin typeface="+mn-lt"/>
                        <a:ea typeface="Times New Roman" panose="02020603050405020304" pitchFamily="18" charset="0"/>
                      </a:endParaRPr>
                    </a:p>
                  </a:txBody>
                  <a:tcPr marL="44450" marR="44450" marT="0" marB="0" anchor="ctr"/>
                </a:tc>
                <a:tc hMerge="1">
                  <a:txBody>
                    <a:bodyPr/>
                    <a:lstStyle/>
                    <a:p>
                      <a:endParaRPr lang="pt-BR"/>
                    </a:p>
                  </a:txBody>
                  <a:tcPr/>
                </a:tc>
                <a:tc gridSpan="2">
                  <a:txBody>
                    <a:bodyPr/>
                    <a:lstStyle/>
                    <a:p>
                      <a:pPr algn="ctr">
                        <a:spcAft>
                          <a:spcPts val="0"/>
                        </a:spcAft>
                      </a:pPr>
                      <a:r>
                        <a:rPr lang="pt-BR" sz="2800">
                          <a:solidFill>
                            <a:schemeClr val="tx1"/>
                          </a:solidFill>
                          <a:effectLst/>
                          <a:latin typeface="+mn-lt"/>
                        </a:rPr>
                        <a:t>Baixo</a:t>
                      </a:r>
                      <a:endParaRPr lang="pt-BR" sz="2800">
                        <a:solidFill>
                          <a:schemeClr val="tx1"/>
                        </a:solidFill>
                        <a:effectLst/>
                        <a:latin typeface="+mn-lt"/>
                        <a:ea typeface="Times New Roman" panose="02020603050405020304" pitchFamily="18" charset="0"/>
                      </a:endParaRPr>
                    </a:p>
                  </a:txBody>
                  <a:tcPr marL="44450" marR="44450" marT="0" marB="0" anchor="ctr"/>
                </a:tc>
                <a:tc hMerge="1">
                  <a:txBody>
                    <a:bodyPr/>
                    <a:lstStyle/>
                    <a:p>
                      <a:endParaRPr lang="pt-BR"/>
                    </a:p>
                  </a:txBody>
                  <a:tcPr/>
                </a:tc>
                <a:tc gridSpan="2">
                  <a:txBody>
                    <a:bodyPr/>
                    <a:lstStyle/>
                    <a:p>
                      <a:pPr algn="ctr">
                        <a:spcAft>
                          <a:spcPts val="0"/>
                        </a:spcAft>
                      </a:pPr>
                      <a:r>
                        <a:rPr lang="pt-BR" sz="2800">
                          <a:solidFill>
                            <a:schemeClr val="tx1"/>
                          </a:solidFill>
                          <a:effectLst/>
                          <a:latin typeface="+mn-lt"/>
                        </a:rPr>
                        <a:t>Muito Baixo</a:t>
                      </a:r>
                      <a:endParaRPr lang="pt-BR" sz="2800">
                        <a:solidFill>
                          <a:schemeClr val="tx1"/>
                        </a:solidFill>
                        <a:effectLst/>
                        <a:latin typeface="+mn-lt"/>
                        <a:ea typeface="Times New Roman" panose="02020603050405020304" pitchFamily="18" charset="0"/>
                      </a:endParaRPr>
                    </a:p>
                  </a:txBody>
                  <a:tcPr marL="44450" marR="44450" marT="0" marB="0" anchor="ctr"/>
                </a:tc>
                <a:tc hMerge="1">
                  <a:txBody>
                    <a:bodyPr/>
                    <a:lstStyle/>
                    <a:p>
                      <a:endParaRPr lang="pt-BR"/>
                    </a:p>
                  </a:txBody>
                  <a:tcPr/>
                </a:tc>
                <a:tc gridSpan="2">
                  <a:txBody>
                    <a:bodyPr/>
                    <a:lstStyle/>
                    <a:p>
                      <a:pPr algn="ctr">
                        <a:spcAft>
                          <a:spcPts val="0"/>
                        </a:spcAft>
                      </a:pPr>
                      <a:r>
                        <a:rPr lang="pt-BR" sz="2800">
                          <a:solidFill>
                            <a:schemeClr val="tx1"/>
                          </a:solidFill>
                          <a:effectLst/>
                          <a:latin typeface="+mn-lt"/>
                        </a:rPr>
                        <a:t>Total</a:t>
                      </a:r>
                      <a:endParaRPr lang="pt-BR" sz="2800">
                        <a:solidFill>
                          <a:schemeClr val="tx1"/>
                        </a:solidFill>
                        <a:effectLst/>
                        <a:latin typeface="+mn-lt"/>
                        <a:ea typeface="Times New Roman" panose="02020603050405020304" pitchFamily="18" charset="0"/>
                      </a:endParaRPr>
                    </a:p>
                  </a:txBody>
                  <a:tcPr marL="44450" marR="44450" marT="0" marB="0" anchor="ctr"/>
                </a:tc>
                <a:tc hMerge="1">
                  <a:txBody>
                    <a:bodyPr/>
                    <a:lstStyle/>
                    <a:p>
                      <a:endParaRPr lang="pt-BR"/>
                    </a:p>
                  </a:txBody>
                  <a:tcPr/>
                </a:tc>
                <a:extLst>
                  <a:ext uri="{0D108BD9-81ED-4DB2-BD59-A6C34878D82A}">
                    <a16:rowId xmlns:a16="http://schemas.microsoft.com/office/drawing/2014/main" val="10001"/>
                  </a:ext>
                </a:extLst>
              </a:tr>
              <a:tr h="324000">
                <a:tc>
                  <a:txBody>
                    <a:bodyPr/>
                    <a:lstStyle/>
                    <a:p>
                      <a:pPr algn="ctr">
                        <a:spcAft>
                          <a:spcPts val="0"/>
                        </a:spcAft>
                      </a:pPr>
                      <a:r>
                        <a:rPr lang="pt-BR" sz="2800">
                          <a:solidFill>
                            <a:schemeClr val="tx1"/>
                          </a:solidFill>
                          <a:effectLst/>
                          <a:latin typeface="+mn-lt"/>
                        </a:rPr>
                        <a:t>km</a:t>
                      </a:r>
                      <a:r>
                        <a:rPr lang="pt-BR" sz="2800" baseline="30000">
                          <a:solidFill>
                            <a:schemeClr val="tx1"/>
                          </a:solidFill>
                          <a:effectLst/>
                          <a:latin typeface="+mn-lt"/>
                        </a:rPr>
                        <a:t>2</a:t>
                      </a:r>
                      <a:endParaRPr lang="pt-BR" sz="2800">
                        <a:solidFill>
                          <a:schemeClr val="tx1"/>
                        </a:solidFill>
                        <a:effectLst/>
                        <a:latin typeface="+mn-lt"/>
                        <a:ea typeface="Times New Roman" panose="02020603050405020304" pitchFamily="18" charset="0"/>
                      </a:endParaRPr>
                    </a:p>
                  </a:txBody>
                  <a:tcPr marL="44450" marR="44450" marT="0" marB="0" anchor="ctr"/>
                </a:tc>
                <a:tc>
                  <a:txBody>
                    <a:bodyPr/>
                    <a:lstStyle/>
                    <a:p>
                      <a:pPr algn="ctr">
                        <a:spcAft>
                          <a:spcPts val="0"/>
                        </a:spcAft>
                      </a:pPr>
                      <a:r>
                        <a:rPr lang="pt-BR" sz="2800">
                          <a:solidFill>
                            <a:schemeClr val="tx1"/>
                          </a:solidFill>
                          <a:effectLst/>
                          <a:latin typeface="+mn-lt"/>
                        </a:rPr>
                        <a:t>%</a:t>
                      </a:r>
                      <a:endParaRPr lang="pt-BR" sz="2800">
                        <a:solidFill>
                          <a:schemeClr val="tx1"/>
                        </a:solidFill>
                        <a:effectLst/>
                        <a:latin typeface="+mn-lt"/>
                        <a:ea typeface="Times New Roman" panose="02020603050405020304" pitchFamily="18" charset="0"/>
                      </a:endParaRPr>
                    </a:p>
                  </a:txBody>
                  <a:tcPr marL="44450" marR="44450" marT="0" marB="0" anchor="ctr"/>
                </a:tc>
                <a:tc>
                  <a:txBody>
                    <a:bodyPr/>
                    <a:lstStyle/>
                    <a:p>
                      <a:pPr algn="ctr">
                        <a:spcAft>
                          <a:spcPts val="0"/>
                        </a:spcAft>
                      </a:pPr>
                      <a:r>
                        <a:rPr lang="pt-BR" sz="2800">
                          <a:solidFill>
                            <a:schemeClr val="tx1"/>
                          </a:solidFill>
                          <a:effectLst/>
                          <a:latin typeface="+mn-lt"/>
                        </a:rPr>
                        <a:t>km</a:t>
                      </a:r>
                      <a:r>
                        <a:rPr lang="pt-BR" sz="2800" baseline="30000">
                          <a:solidFill>
                            <a:schemeClr val="tx1"/>
                          </a:solidFill>
                          <a:effectLst/>
                          <a:latin typeface="+mn-lt"/>
                        </a:rPr>
                        <a:t>2</a:t>
                      </a:r>
                      <a:endParaRPr lang="pt-BR" sz="2800">
                        <a:solidFill>
                          <a:schemeClr val="tx1"/>
                        </a:solidFill>
                        <a:effectLst/>
                        <a:latin typeface="+mn-lt"/>
                        <a:ea typeface="Times New Roman" panose="02020603050405020304" pitchFamily="18" charset="0"/>
                      </a:endParaRPr>
                    </a:p>
                  </a:txBody>
                  <a:tcPr marL="44450" marR="44450" marT="0" marB="0" anchor="ctr"/>
                </a:tc>
                <a:tc>
                  <a:txBody>
                    <a:bodyPr/>
                    <a:lstStyle/>
                    <a:p>
                      <a:pPr algn="ctr">
                        <a:spcAft>
                          <a:spcPts val="0"/>
                        </a:spcAft>
                      </a:pPr>
                      <a:r>
                        <a:rPr lang="pt-BR" sz="2800">
                          <a:solidFill>
                            <a:schemeClr val="tx1"/>
                          </a:solidFill>
                          <a:effectLst/>
                          <a:latin typeface="+mn-lt"/>
                        </a:rPr>
                        <a:t>%</a:t>
                      </a:r>
                      <a:endParaRPr lang="pt-BR" sz="2800">
                        <a:solidFill>
                          <a:schemeClr val="tx1"/>
                        </a:solidFill>
                        <a:effectLst/>
                        <a:latin typeface="+mn-lt"/>
                        <a:ea typeface="Times New Roman" panose="02020603050405020304" pitchFamily="18" charset="0"/>
                      </a:endParaRPr>
                    </a:p>
                  </a:txBody>
                  <a:tcPr marL="44450" marR="44450" marT="0" marB="0" anchor="ctr"/>
                </a:tc>
                <a:tc>
                  <a:txBody>
                    <a:bodyPr/>
                    <a:lstStyle/>
                    <a:p>
                      <a:pPr algn="ctr">
                        <a:spcAft>
                          <a:spcPts val="0"/>
                        </a:spcAft>
                      </a:pPr>
                      <a:r>
                        <a:rPr lang="pt-BR" sz="2800">
                          <a:solidFill>
                            <a:schemeClr val="tx1"/>
                          </a:solidFill>
                          <a:effectLst/>
                          <a:latin typeface="+mn-lt"/>
                        </a:rPr>
                        <a:t>km</a:t>
                      </a:r>
                      <a:r>
                        <a:rPr lang="pt-BR" sz="2800" baseline="30000">
                          <a:solidFill>
                            <a:schemeClr val="tx1"/>
                          </a:solidFill>
                          <a:effectLst/>
                          <a:latin typeface="+mn-lt"/>
                        </a:rPr>
                        <a:t>2</a:t>
                      </a:r>
                      <a:endParaRPr lang="pt-BR" sz="2800">
                        <a:solidFill>
                          <a:schemeClr val="tx1"/>
                        </a:solidFill>
                        <a:effectLst/>
                        <a:latin typeface="+mn-lt"/>
                        <a:ea typeface="Times New Roman" panose="02020603050405020304" pitchFamily="18" charset="0"/>
                      </a:endParaRPr>
                    </a:p>
                  </a:txBody>
                  <a:tcPr marL="44450" marR="44450" marT="0" marB="0" anchor="ctr"/>
                </a:tc>
                <a:tc>
                  <a:txBody>
                    <a:bodyPr/>
                    <a:lstStyle/>
                    <a:p>
                      <a:pPr algn="ctr">
                        <a:spcAft>
                          <a:spcPts val="0"/>
                        </a:spcAft>
                      </a:pPr>
                      <a:r>
                        <a:rPr lang="pt-BR" sz="2800">
                          <a:solidFill>
                            <a:schemeClr val="tx1"/>
                          </a:solidFill>
                          <a:effectLst/>
                          <a:latin typeface="+mn-lt"/>
                        </a:rPr>
                        <a:t>%</a:t>
                      </a:r>
                      <a:endParaRPr lang="pt-BR" sz="2800">
                        <a:solidFill>
                          <a:schemeClr val="tx1"/>
                        </a:solidFill>
                        <a:effectLst/>
                        <a:latin typeface="+mn-lt"/>
                        <a:ea typeface="Times New Roman" panose="02020603050405020304" pitchFamily="18" charset="0"/>
                      </a:endParaRPr>
                    </a:p>
                  </a:txBody>
                  <a:tcPr marL="44450" marR="44450" marT="0" marB="0" anchor="ctr"/>
                </a:tc>
                <a:tc>
                  <a:txBody>
                    <a:bodyPr/>
                    <a:lstStyle/>
                    <a:p>
                      <a:pPr algn="ctr">
                        <a:spcAft>
                          <a:spcPts val="0"/>
                        </a:spcAft>
                      </a:pPr>
                      <a:r>
                        <a:rPr lang="pt-BR" sz="2800">
                          <a:solidFill>
                            <a:schemeClr val="tx1"/>
                          </a:solidFill>
                          <a:effectLst/>
                          <a:latin typeface="+mn-lt"/>
                        </a:rPr>
                        <a:t>km</a:t>
                      </a:r>
                      <a:r>
                        <a:rPr lang="pt-BR" sz="2800" baseline="30000">
                          <a:solidFill>
                            <a:schemeClr val="tx1"/>
                          </a:solidFill>
                          <a:effectLst/>
                          <a:latin typeface="+mn-lt"/>
                        </a:rPr>
                        <a:t>2</a:t>
                      </a:r>
                      <a:endParaRPr lang="pt-BR" sz="2800">
                        <a:solidFill>
                          <a:schemeClr val="tx1"/>
                        </a:solidFill>
                        <a:effectLst/>
                        <a:latin typeface="+mn-lt"/>
                        <a:ea typeface="Times New Roman" panose="02020603050405020304" pitchFamily="18" charset="0"/>
                      </a:endParaRPr>
                    </a:p>
                  </a:txBody>
                  <a:tcPr marL="44450" marR="44450" marT="0" marB="0" anchor="ctr"/>
                </a:tc>
                <a:tc>
                  <a:txBody>
                    <a:bodyPr/>
                    <a:lstStyle/>
                    <a:p>
                      <a:pPr algn="ctr">
                        <a:spcAft>
                          <a:spcPts val="0"/>
                        </a:spcAft>
                      </a:pPr>
                      <a:r>
                        <a:rPr lang="pt-BR" sz="2800">
                          <a:solidFill>
                            <a:schemeClr val="tx1"/>
                          </a:solidFill>
                          <a:effectLst/>
                          <a:latin typeface="+mn-lt"/>
                        </a:rPr>
                        <a:t>%</a:t>
                      </a:r>
                      <a:endParaRPr lang="pt-BR" sz="2800">
                        <a:solidFill>
                          <a:schemeClr val="tx1"/>
                        </a:solidFill>
                        <a:effectLst/>
                        <a:latin typeface="+mn-lt"/>
                        <a:ea typeface="Times New Roman" panose="02020603050405020304" pitchFamily="18" charset="0"/>
                      </a:endParaRPr>
                    </a:p>
                  </a:txBody>
                  <a:tcPr marL="44450" marR="44450" marT="0" marB="0" anchor="ctr"/>
                </a:tc>
                <a:tc>
                  <a:txBody>
                    <a:bodyPr/>
                    <a:lstStyle/>
                    <a:p>
                      <a:pPr algn="ctr">
                        <a:spcAft>
                          <a:spcPts val="0"/>
                        </a:spcAft>
                      </a:pPr>
                      <a:r>
                        <a:rPr lang="pt-BR" sz="2800">
                          <a:solidFill>
                            <a:schemeClr val="tx1"/>
                          </a:solidFill>
                          <a:effectLst/>
                          <a:latin typeface="+mn-lt"/>
                        </a:rPr>
                        <a:t>km</a:t>
                      </a:r>
                      <a:r>
                        <a:rPr lang="pt-BR" sz="2800" baseline="30000">
                          <a:solidFill>
                            <a:schemeClr val="tx1"/>
                          </a:solidFill>
                          <a:effectLst/>
                          <a:latin typeface="+mn-lt"/>
                        </a:rPr>
                        <a:t>2</a:t>
                      </a:r>
                      <a:endParaRPr lang="pt-BR" sz="2800">
                        <a:solidFill>
                          <a:schemeClr val="tx1"/>
                        </a:solidFill>
                        <a:effectLst/>
                        <a:latin typeface="+mn-lt"/>
                        <a:ea typeface="Times New Roman" panose="02020603050405020304" pitchFamily="18" charset="0"/>
                      </a:endParaRPr>
                    </a:p>
                  </a:txBody>
                  <a:tcPr marL="44450" marR="44450" marT="0" marB="0" anchor="ctr"/>
                </a:tc>
                <a:tc>
                  <a:txBody>
                    <a:bodyPr/>
                    <a:lstStyle/>
                    <a:p>
                      <a:pPr algn="ctr">
                        <a:spcAft>
                          <a:spcPts val="0"/>
                        </a:spcAft>
                      </a:pPr>
                      <a:r>
                        <a:rPr lang="pt-BR" sz="2800">
                          <a:solidFill>
                            <a:schemeClr val="tx1"/>
                          </a:solidFill>
                          <a:effectLst/>
                          <a:latin typeface="+mn-lt"/>
                        </a:rPr>
                        <a:t>%</a:t>
                      </a:r>
                      <a:endParaRPr lang="pt-BR" sz="2800">
                        <a:solidFill>
                          <a:schemeClr val="tx1"/>
                        </a:solidFill>
                        <a:effectLst/>
                        <a:latin typeface="+mn-lt"/>
                        <a:ea typeface="Times New Roman" panose="02020603050405020304" pitchFamily="18" charset="0"/>
                      </a:endParaRPr>
                    </a:p>
                  </a:txBody>
                  <a:tcPr marL="44450" marR="44450" marT="0" marB="0" anchor="ctr"/>
                </a:tc>
                <a:tc>
                  <a:txBody>
                    <a:bodyPr/>
                    <a:lstStyle/>
                    <a:p>
                      <a:pPr algn="ctr">
                        <a:spcAft>
                          <a:spcPts val="0"/>
                        </a:spcAft>
                      </a:pPr>
                      <a:r>
                        <a:rPr lang="pt-BR" sz="2800">
                          <a:solidFill>
                            <a:schemeClr val="tx1"/>
                          </a:solidFill>
                          <a:effectLst/>
                          <a:latin typeface="+mn-lt"/>
                        </a:rPr>
                        <a:t>km</a:t>
                      </a:r>
                      <a:r>
                        <a:rPr lang="pt-BR" sz="2800" baseline="30000">
                          <a:solidFill>
                            <a:schemeClr val="tx1"/>
                          </a:solidFill>
                          <a:effectLst/>
                          <a:latin typeface="+mn-lt"/>
                        </a:rPr>
                        <a:t>2</a:t>
                      </a:r>
                      <a:endParaRPr lang="pt-BR" sz="2800">
                        <a:solidFill>
                          <a:schemeClr val="tx1"/>
                        </a:solidFill>
                        <a:effectLst/>
                        <a:latin typeface="+mn-lt"/>
                        <a:ea typeface="Times New Roman" panose="02020603050405020304" pitchFamily="18" charset="0"/>
                      </a:endParaRPr>
                    </a:p>
                  </a:txBody>
                  <a:tcPr marL="44450" marR="44450" marT="0" marB="0" anchor="ctr"/>
                </a:tc>
                <a:tc>
                  <a:txBody>
                    <a:bodyPr/>
                    <a:lstStyle/>
                    <a:p>
                      <a:pPr algn="ctr">
                        <a:spcAft>
                          <a:spcPts val="0"/>
                        </a:spcAft>
                      </a:pPr>
                      <a:r>
                        <a:rPr lang="pt-BR" sz="2800">
                          <a:solidFill>
                            <a:schemeClr val="tx1"/>
                          </a:solidFill>
                          <a:effectLst/>
                          <a:latin typeface="+mn-lt"/>
                        </a:rPr>
                        <a:t>%</a:t>
                      </a:r>
                      <a:endParaRPr lang="pt-BR" sz="2800">
                        <a:solidFill>
                          <a:schemeClr val="tx1"/>
                        </a:solidFill>
                        <a:effectLst/>
                        <a:latin typeface="+mn-lt"/>
                        <a:ea typeface="Times New Roman" panose="02020603050405020304" pitchFamily="18" charset="0"/>
                      </a:endParaRPr>
                    </a:p>
                  </a:txBody>
                  <a:tcPr marL="44450" marR="44450" marT="0" marB="0" anchor="ctr"/>
                </a:tc>
                <a:extLst>
                  <a:ext uri="{0D108BD9-81ED-4DB2-BD59-A6C34878D82A}">
                    <a16:rowId xmlns:a16="http://schemas.microsoft.com/office/drawing/2014/main" val="10002"/>
                  </a:ext>
                </a:extLst>
              </a:tr>
              <a:tr h="324000">
                <a:tc>
                  <a:txBody>
                    <a:bodyPr/>
                    <a:lstStyle/>
                    <a:p>
                      <a:pPr algn="ctr">
                        <a:spcAft>
                          <a:spcPts val="0"/>
                        </a:spcAft>
                      </a:pPr>
                      <a:r>
                        <a:rPr lang="pt-BR" sz="2800">
                          <a:effectLst/>
                          <a:latin typeface="+mn-lt"/>
                          <a:ea typeface="Times New Roman" panose="02020603050405020304" pitchFamily="18" charset="0"/>
                        </a:rPr>
                        <a:t>0,00</a:t>
                      </a:r>
                    </a:p>
                  </a:txBody>
                  <a:tcPr marL="44450" marR="44450" marT="0" marB="0"/>
                </a:tc>
                <a:tc>
                  <a:txBody>
                    <a:bodyPr/>
                    <a:lstStyle/>
                    <a:p>
                      <a:pPr algn="ctr">
                        <a:spcAft>
                          <a:spcPts val="0"/>
                        </a:spcAft>
                      </a:pPr>
                      <a:r>
                        <a:rPr lang="pt-BR" sz="2800">
                          <a:effectLst/>
                          <a:latin typeface="+mn-lt"/>
                          <a:ea typeface="Times New Roman" panose="02020603050405020304" pitchFamily="18" charset="0"/>
                        </a:rPr>
                        <a:t>0,00</a:t>
                      </a:r>
                    </a:p>
                  </a:txBody>
                  <a:tcPr marL="44450" marR="44450" marT="0" marB="0"/>
                </a:tc>
                <a:tc>
                  <a:txBody>
                    <a:bodyPr/>
                    <a:lstStyle/>
                    <a:p>
                      <a:pPr algn="ctr">
                        <a:spcAft>
                          <a:spcPts val="0"/>
                        </a:spcAft>
                      </a:pPr>
                      <a:r>
                        <a:rPr lang="pt-BR" sz="2800">
                          <a:effectLst/>
                          <a:latin typeface="+mn-lt"/>
                          <a:ea typeface="Times New Roman" panose="02020603050405020304" pitchFamily="18" charset="0"/>
                        </a:rPr>
                        <a:t>2.805,45</a:t>
                      </a:r>
                    </a:p>
                  </a:txBody>
                  <a:tcPr marL="44450" marR="44450" marT="0" marB="0"/>
                </a:tc>
                <a:tc>
                  <a:txBody>
                    <a:bodyPr/>
                    <a:lstStyle/>
                    <a:p>
                      <a:pPr algn="ctr">
                        <a:spcAft>
                          <a:spcPts val="0"/>
                        </a:spcAft>
                      </a:pPr>
                      <a:r>
                        <a:rPr lang="pt-BR" sz="2800">
                          <a:effectLst/>
                          <a:latin typeface="+mn-lt"/>
                          <a:ea typeface="Times New Roman" panose="02020603050405020304" pitchFamily="18" charset="0"/>
                        </a:rPr>
                        <a:t>4,98</a:t>
                      </a:r>
                    </a:p>
                  </a:txBody>
                  <a:tcPr marL="44450" marR="44450" marT="0" marB="0"/>
                </a:tc>
                <a:tc>
                  <a:txBody>
                    <a:bodyPr/>
                    <a:lstStyle/>
                    <a:p>
                      <a:pPr algn="ctr">
                        <a:spcAft>
                          <a:spcPts val="0"/>
                        </a:spcAft>
                      </a:pPr>
                      <a:r>
                        <a:rPr lang="pt-BR" sz="2800">
                          <a:effectLst/>
                          <a:latin typeface="+mn-lt"/>
                          <a:ea typeface="Times New Roman" panose="02020603050405020304" pitchFamily="18" charset="0"/>
                        </a:rPr>
                        <a:t>19.675,69</a:t>
                      </a:r>
                    </a:p>
                  </a:txBody>
                  <a:tcPr marL="44450" marR="44450" marT="0" marB="0"/>
                </a:tc>
                <a:tc>
                  <a:txBody>
                    <a:bodyPr/>
                    <a:lstStyle/>
                    <a:p>
                      <a:pPr algn="ctr">
                        <a:spcAft>
                          <a:spcPts val="0"/>
                        </a:spcAft>
                      </a:pPr>
                      <a:r>
                        <a:rPr lang="pt-BR" sz="2800">
                          <a:effectLst/>
                          <a:latin typeface="+mn-lt"/>
                          <a:ea typeface="Times New Roman" panose="02020603050405020304" pitchFamily="18" charset="0"/>
                        </a:rPr>
                        <a:t>34,90</a:t>
                      </a:r>
                    </a:p>
                  </a:txBody>
                  <a:tcPr marL="44450" marR="44450" marT="0" marB="0"/>
                </a:tc>
                <a:tc>
                  <a:txBody>
                    <a:bodyPr/>
                    <a:lstStyle/>
                    <a:p>
                      <a:pPr algn="ctr">
                        <a:spcAft>
                          <a:spcPts val="0"/>
                        </a:spcAft>
                      </a:pPr>
                      <a:r>
                        <a:rPr lang="pt-BR" sz="2800">
                          <a:effectLst/>
                          <a:latin typeface="+mn-lt"/>
                          <a:ea typeface="Times New Roman" panose="02020603050405020304" pitchFamily="18" charset="0"/>
                        </a:rPr>
                        <a:t>328,09</a:t>
                      </a:r>
                    </a:p>
                  </a:txBody>
                  <a:tcPr marL="44450" marR="44450" marT="0" marB="0"/>
                </a:tc>
                <a:tc>
                  <a:txBody>
                    <a:bodyPr/>
                    <a:lstStyle/>
                    <a:p>
                      <a:pPr algn="ctr">
                        <a:spcAft>
                          <a:spcPts val="0"/>
                        </a:spcAft>
                      </a:pPr>
                      <a:r>
                        <a:rPr lang="pt-BR" sz="2800" dirty="0">
                          <a:effectLst/>
                          <a:latin typeface="+mn-lt"/>
                          <a:ea typeface="Times New Roman" panose="02020603050405020304" pitchFamily="18" charset="0"/>
                        </a:rPr>
                        <a:t>0,58</a:t>
                      </a:r>
                    </a:p>
                  </a:txBody>
                  <a:tcPr marL="44450" marR="44450" marT="0" marB="0"/>
                </a:tc>
                <a:tc>
                  <a:txBody>
                    <a:bodyPr/>
                    <a:lstStyle/>
                    <a:p>
                      <a:pPr algn="ctr">
                        <a:spcAft>
                          <a:spcPts val="0"/>
                        </a:spcAft>
                      </a:pPr>
                      <a:r>
                        <a:rPr lang="pt-BR" sz="2800">
                          <a:effectLst/>
                          <a:latin typeface="+mn-lt"/>
                          <a:ea typeface="Times New Roman" panose="02020603050405020304" pitchFamily="18" charset="0"/>
                        </a:rPr>
                        <a:t>33.562,77</a:t>
                      </a:r>
                    </a:p>
                  </a:txBody>
                  <a:tcPr marL="44450" marR="44450" marT="0" marB="0"/>
                </a:tc>
                <a:tc>
                  <a:txBody>
                    <a:bodyPr/>
                    <a:lstStyle/>
                    <a:p>
                      <a:pPr algn="ctr">
                        <a:spcAft>
                          <a:spcPts val="0"/>
                        </a:spcAft>
                      </a:pPr>
                      <a:r>
                        <a:rPr lang="pt-BR" sz="2800">
                          <a:effectLst/>
                          <a:latin typeface="+mn-lt"/>
                          <a:ea typeface="Times New Roman" panose="02020603050405020304" pitchFamily="18" charset="0"/>
                        </a:rPr>
                        <a:t>59,54</a:t>
                      </a:r>
                    </a:p>
                  </a:txBody>
                  <a:tcPr marL="44450" marR="44450" marT="0" marB="0"/>
                </a:tc>
                <a:tc>
                  <a:txBody>
                    <a:bodyPr/>
                    <a:lstStyle/>
                    <a:p>
                      <a:pPr algn="ctr">
                        <a:spcAft>
                          <a:spcPts val="0"/>
                        </a:spcAft>
                      </a:pPr>
                      <a:r>
                        <a:rPr lang="pt-BR" sz="2800" dirty="0">
                          <a:effectLst/>
                          <a:latin typeface="+mn-lt"/>
                          <a:ea typeface="Times New Roman" panose="02020603050405020304" pitchFamily="18" charset="0"/>
                        </a:rPr>
                        <a:t>56.372,00</a:t>
                      </a:r>
                    </a:p>
                  </a:txBody>
                  <a:tcPr marL="44450" marR="44450" marT="0" marB="0"/>
                </a:tc>
                <a:tc>
                  <a:txBody>
                    <a:bodyPr/>
                    <a:lstStyle/>
                    <a:p>
                      <a:pPr algn="ctr">
                        <a:spcAft>
                          <a:spcPts val="0"/>
                        </a:spcAft>
                      </a:pPr>
                      <a:r>
                        <a:rPr lang="pt-BR" sz="2800" dirty="0">
                          <a:effectLst/>
                          <a:latin typeface="+mn-lt"/>
                          <a:ea typeface="Times New Roman" panose="02020603050405020304" pitchFamily="18" charset="0"/>
                        </a:rPr>
                        <a:t>100,00</a:t>
                      </a:r>
                    </a:p>
                  </a:txBody>
                  <a:tcPr marL="44450" marR="44450" marT="0" marB="0"/>
                </a:tc>
                <a:extLst>
                  <a:ext uri="{0D108BD9-81ED-4DB2-BD59-A6C34878D82A}">
                    <a16:rowId xmlns:a16="http://schemas.microsoft.com/office/drawing/2014/main" val="10003"/>
                  </a:ext>
                </a:extLst>
              </a:tr>
            </a:tbl>
          </a:graphicData>
        </a:graphic>
      </p:graphicFrame>
      <p:pic>
        <p:nvPicPr>
          <p:cNvPr id="1026" name="Imagem 2" descr="D:\universidade\POSDOUTORADO\projeto phd\pedologico\pedologico culturas\pedologico mamona.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807372" y="20162540"/>
            <a:ext cx="14354852" cy="93431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 name="Imagem 14">
            <a:extLst>
              <a:ext uri="{FF2B5EF4-FFF2-40B4-BE49-F238E27FC236}">
                <a16:creationId xmlns:a16="http://schemas.microsoft.com/office/drawing/2014/main" id="{A767A95D-79DF-419C-A5BB-8928060B02E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146175" y="1091159"/>
            <a:ext cx="11156716" cy="3773595"/>
          </a:xfrm>
          <a:prstGeom prst="rect">
            <a:avLst/>
          </a:prstGeom>
        </p:spPr>
      </p:pic>
      <p:pic>
        <p:nvPicPr>
          <p:cNvPr id="19" name="Imagem 18">
            <a:extLst>
              <a:ext uri="{FF2B5EF4-FFF2-40B4-BE49-F238E27FC236}">
                <a16:creationId xmlns:a16="http://schemas.microsoft.com/office/drawing/2014/main" id="{D42FFFC9-357B-4122-A87D-74140AD123F8}"/>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2098321" y="506799"/>
            <a:ext cx="9159554" cy="4178783"/>
          </a:xfrm>
          <a:prstGeom prst="rect">
            <a:avLst/>
          </a:prstGeom>
        </p:spPr>
      </p:pic>
    </p:spTree>
    <p:extLst>
      <p:ext uri="{BB962C8B-B14F-4D97-AF65-F5344CB8AC3E}">
        <p14:creationId xmlns:p14="http://schemas.microsoft.com/office/powerpoint/2010/main" val="170142085"/>
      </p:ext>
    </p:extLst>
  </p:cSld>
  <p:clrMapOvr>
    <a:masterClrMapping/>
  </p:clrMapOvr>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TotalTime>
  <Words>1188</Words>
  <Application>Microsoft Office PowerPoint</Application>
  <PresentationFormat>Personalizar</PresentationFormat>
  <Paragraphs>49</Paragraphs>
  <Slides>1</Slides>
  <Notes>1</Notes>
  <HiddenSlides>0</HiddenSlides>
  <MMClips>0</MMClips>
  <ScaleCrop>false</ScaleCrop>
  <HeadingPairs>
    <vt:vector size="6" baseType="variant">
      <vt:variant>
        <vt:lpstr>Fontes usadas</vt:lpstr>
      </vt:variant>
      <vt:variant>
        <vt:i4>4</vt:i4>
      </vt:variant>
      <vt:variant>
        <vt:lpstr>Tema</vt:lpstr>
      </vt:variant>
      <vt:variant>
        <vt:i4>1</vt:i4>
      </vt:variant>
      <vt:variant>
        <vt:lpstr>Títulos de slides</vt:lpstr>
      </vt:variant>
      <vt:variant>
        <vt:i4>1</vt:i4>
      </vt:variant>
    </vt:vector>
  </HeadingPairs>
  <TitlesOfParts>
    <vt:vector size="6" baseType="lpstr">
      <vt:lpstr>Arial</vt:lpstr>
      <vt:lpstr>Calibri</vt:lpstr>
      <vt:lpstr>Geneva</vt:lpstr>
      <vt:lpstr>Times New Roman</vt:lpstr>
      <vt:lpstr>Tema do Office</vt:lpstr>
      <vt:lpstr>POTENCIAL PEDOLÓGICO DO ESTADO DA PARAÍBA  PARA O CULTIVO DA MAMONA (Ricinus communis 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POTENCIAL PEDOLÓGICO DO ESTADO DA PARAÍBA  PARA O CULTIVO DA MAMONA (Ricinus communis L.)</dc:title>
  <dc:creator>SILVIA MARIA NUNES GIRARDI</dc:creator>
  <cp:lastModifiedBy>ROLDAO LIMA JUNIOR</cp:lastModifiedBy>
  <cp:revision>3</cp:revision>
  <dcterms:created xsi:type="dcterms:W3CDTF">2018-01-18T19:28:21Z</dcterms:created>
  <dcterms:modified xsi:type="dcterms:W3CDTF">2018-10-08T20:57:03Z</dcterms:modified>
</cp:coreProperties>
</file>